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84CB-EED8-44BC-9677-85BA53732DD1}" type="datetimeFigureOut">
              <a:rPr lang="ar-IQ" smtClean="0"/>
              <a:t>18/07/1444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B79-B042-4C7C-AAF2-3DBC2BE204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14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84CB-EED8-44BC-9677-85BA53732DD1}" type="datetimeFigureOut">
              <a:rPr lang="ar-IQ" smtClean="0"/>
              <a:t>18/07/1444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B79-B042-4C7C-AAF2-3DBC2BE204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254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84CB-EED8-44BC-9677-85BA53732DD1}" type="datetimeFigureOut">
              <a:rPr lang="ar-IQ" smtClean="0"/>
              <a:t>18/07/1444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B79-B042-4C7C-AAF2-3DBC2BE204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4536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84CB-EED8-44BC-9677-85BA53732DD1}" type="datetimeFigureOut">
              <a:rPr lang="ar-IQ" smtClean="0"/>
              <a:t>18/07/1444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B79-B042-4C7C-AAF2-3DBC2BE204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8650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84CB-EED8-44BC-9677-85BA53732DD1}" type="datetimeFigureOut">
              <a:rPr lang="ar-IQ" smtClean="0"/>
              <a:t>18/07/1444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B79-B042-4C7C-AAF2-3DBC2BE204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847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84CB-EED8-44BC-9677-85BA53732DD1}" type="datetimeFigureOut">
              <a:rPr lang="ar-IQ" smtClean="0"/>
              <a:t>18/07/1444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B79-B042-4C7C-AAF2-3DBC2BE204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914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84CB-EED8-44BC-9677-85BA53732DD1}" type="datetimeFigureOut">
              <a:rPr lang="ar-IQ" smtClean="0"/>
              <a:t>18/07/1444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B79-B042-4C7C-AAF2-3DBC2BE204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627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84CB-EED8-44BC-9677-85BA53732DD1}" type="datetimeFigureOut">
              <a:rPr lang="ar-IQ" smtClean="0"/>
              <a:t>18/07/1444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B79-B042-4C7C-AAF2-3DBC2BE204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324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84CB-EED8-44BC-9677-85BA53732DD1}" type="datetimeFigureOut">
              <a:rPr lang="ar-IQ" smtClean="0"/>
              <a:t>18/07/1444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B79-B042-4C7C-AAF2-3DBC2BE204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22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84CB-EED8-44BC-9677-85BA53732DD1}" type="datetimeFigureOut">
              <a:rPr lang="ar-IQ" smtClean="0"/>
              <a:t>18/07/1444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B79-B042-4C7C-AAF2-3DBC2BE204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4308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84CB-EED8-44BC-9677-85BA53732DD1}" type="datetimeFigureOut">
              <a:rPr lang="ar-IQ" smtClean="0"/>
              <a:t>18/07/1444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B79-B042-4C7C-AAF2-3DBC2BE204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331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284CB-EED8-44BC-9677-85BA53732DD1}" type="datetimeFigureOut">
              <a:rPr lang="ar-IQ" smtClean="0"/>
              <a:t>18/07/1444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EB79-B042-4C7C-AAF2-3DBC2BE204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073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smtClean="0"/>
              <a:t>تطور جغرافية الخدمات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ar-IQ" dirty="0"/>
          </a:p>
          <a:p>
            <a:r>
              <a:rPr lang="ar-IQ" dirty="0"/>
              <a:t>1- تطور تاريخي</a:t>
            </a:r>
          </a:p>
          <a:p>
            <a:endParaRPr lang="ar-IQ" dirty="0"/>
          </a:p>
          <a:p>
            <a:r>
              <a:rPr lang="ar-IQ" dirty="0"/>
              <a:t>2- انشطة الخدمات </a:t>
            </a:r>
            <a:r>
              <a:rPr lang="ar-IQ" dirty="0" err="1"/>
              <a:t>فى</a:t>
            </a:r>
            <a:r>
              <a:rPr lang="ar-IQ" dirty="0"/>
              <a:t> المركب </a:t>
            </a:r>
            <a:r>
              <a:rPr lang="ar-IQ" dirty="0" err="1"/>
              <a:t>الاقتصادى</a:t>
            </a:r>
            <a:endParaRPr lang="ar-IQ" dirty="0"/>
          </a:p>
          <a:p>
            <a:endParaRPr lang="ar-IQ" dirty="0"/>
          </a:p>
          <a:p>
            <a:r>
              <a:rPr lang="ar-IQ" dirty="0"/>
              <a:t>3- تطور دراسة جغرافيا الخدمات</a:t>
            </a:r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r>
              <a:rPr lang="ar-IQ" dirty="0"/>
              <a:t>1) التطور التاريخي </a:t>
            </a:r>
            <a:r>
              <a:rPr lang="ar-IQ" dirty="0" err="1"/>
              <a:t>لانشطة</a:t>
            </a:r>
            <a:r>
              <a:rPr lang="ar-IQ" dirty="0"/>
              <a:t> الخدمات</a:t>
            </a:r>
          </a:p>
          <a:p>
            <a:endParaRPr lang="ar-IQ" dirty="0"/>
          </a:p>
          <a:p>
            <a:r>
              <a:rPr lang="ar-IQ" dirty="0"/>
              <a:t>1- المرجلة البدائية :</a:t>
            </a:r>
          </a:p>
          <a:p>
            <a:endParaRPr lang="ar-IQ" dirty="0"/>
          </a:p>
          <a:p>
            <a:r>
              <a:rPr lang="ar-IQ" dirty="0"/>
              <a:t>البشر يمارسون انشطة اقتصادية بدائية يطلق عليها (انشطة جمع الغذاء) تمثلت </a:t>
            </a:r>
            <a:r>
              <a:rPr lang="ar-IQ" dirty="0" err="1"/>
              <a:t>فى</a:t>
            </a:r>
            <a:r>
              <a:rPr lang="ar-IQ" dirty="0"/>
              <a:t> جمع الثمار او صيد الحيوانات البرية او الاسماك</a:t>
            </a:r>
          </a:p>
          <a:p>
            <a:endParaRPr lang="ar-IQ" dirty="0"/>
          </a:p>
          <a:p>
            <a:r>
              <a:rPr lang="ar-IQ" dirty="0"/>
              <a:t>حيث سمات تلك المرحلة ( الجمع والالتقاط والصيد )</a:t>
            </a:r>
          </a:p>
          <a:p>
            <a:endParaRPr lang="ar-IQ" dirty="0"/>
          </a:p>
          <a:p>
            <a:r>
              <a:rPr lang="ar-IQ" dirty="0"/>
              <a:t>وهى انشطة الاكتفاء </a:t>
            </a:r>
            <a:r>
              <a:rPr lang="ar-IQ" dirty="0" err="1"/>
              <a:t>الذاتى</a:t>
            </a:r>
            <a:r>
              <a:rPr lang="ar-IQ" dirty="0"/>
              <a:t> </a:t>
            </a:r>
            <a:r>
              <a:rPr lang="ar-IQ" dirty="0" err="1"/>
              <a:t>اوة</a:t>
            </a:r>
            <a:r>
              <a:rPr lang="ar-IQ" dirty="0"/>
              <a:t> لجماعه لا يزيدون عن 50 فرد</a:t>
            </a:r>
          </a:p>
          <a:p>
            <a:endParaRPr lang="ar-IQ" dirty="0"/>
          </a:p>
          <a:p>
            <a:r>
              <a:rPr lang="ar-IQ" dirty="0"/>
              <a:t>عبر جمال حمدان عن تلك المرحلة بقوله ( فرص الموت كانت بلا حدود وفرص الحياة كانت </a:t>
            </a:r>
            <a:r>
              <a:rPr lang="ar-IQ" dirty="0" err="1"/>
              <a:t>فى</a:t>
            </a:r>
            <a:r>
              <a:rPr lang="ar-IQ" dirty="0"/>
              <a:t> اضيق الحدود )</a:t>
            </a:r>
          </a:p>
          <a:p>
            <a:endParaRPr lang="ar-IQ" dirty="0"/>
          </a:p>
          <a:p>
            <a:r>
              <a:rPr lang="ar-IQ" dirty="0"/>
              <a:t>تسمى مرحلة عدم التخصص حيث لم تعرف تلك الجماعات تقسيم العمل</a:t>
            </a:r>
          </a:p>
          <a:p>
            <a:endParaRPr lang="ar-IQ" dirty="0"/>
          </a:p>
          <a:p>
            <a:r>
              <a:rPr lang="ar-IQ" dirty="0"/>
              <a:t>وفى نهاية تلك المرحلة توصلوا الى ما يعرف بالزراعة البدائية </a:t>
            </a:r>
            <a:r>
              <a:rPr lang="ar-IQ" dirty="0" err="1"/>
              <a:t>اوالزراعه</a:t>
            </a:r>
            <a:r>
              <a:rPr lang="ar-IQ" dirty="0"/>
              <a:t> المتنقلة ) وانشطة الخدمات ولدت مع الزراعة</a:t>
            </a:r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4901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2- مرحلة الثورة الزراعية الاولى :</a:t>
            </a:r>
            <a:br>
              <a:rPr lang="ar-IQ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ar-IQ" dirty="0"/>
          </a:p>
          <a:p>
            <a:r>
              <a:rPr lang="ar-IQ" dirty="0"/>
              <a:t>بداية الاستقرار </a:t>
            </a:r>
            <a:r>
              <a:rPr lang="ar-IQ" dirty="0" err="1"/>
              <a:t>اى</a:t>
            </a:r>
            <a:r>
              <a:rPr lang="ar-IQ" dirty="0"/>
              <a:t> </a:t>
            </a:r>
            <a:r>
              <a:rPr lang="ar-IQ" dirty="0" err="1"/>
              <a:t>الزراعه</a:t>
            </a:r>
            <a:r>
              <a:rPr lang="ar-IQ" dirty="0"/>
              <a:t> المستقرة وزراعه الحبوب حيث تغير معها شكل الارض وتحول الانسان من مرحلة جمع الغذاء الى </a:t>
            </a:r>
            <a:r>
              <a:rPr lang="ar-IQ" dirty="0" err="1"/>
              <a:t>الى</a:t>
            </a:r>
            <a:r>
              <a:rPr lang="ar-IQ" dirty="0"/>
              <a:t> انتاجه حيث اطلقت عليها الثورة الزراعية </a:t>
            </a:r>
            <a:r>
              <a:rPr lang="ar-IQ" dirty="0" err="1"/>
              <a:t>التى</a:t>
            </a:r>
            <a:r>
              <a:rPr lang="ar-IQ" dirty="0"/>
              <a:t> تشير الى كيفية تحول الانسان من مرحلة جمع الغذاء الى انتاجه</a:t>
            </a:r>
          </a:p>
          <a:p>
            <a:endParaRPr lang="ar-IQ" dirty="0"/>
          </a:p>
          <a:p>
            <a:r>
              <a:rPr lang="ar-IQ" dirty="0"/>
              <a:t>- اصبح لدى الانسان </a:t>
            </a:r>
            <a:r>
              <a:rPr lang="ar-IQ" dirty="0" err="1"/>
              <a:t>لاول</a:t>
            </a:r>
            <a:r>
              <a:rPr lang="ar-IQ" dirty="0"/>
              <a:t> مرة فائض لغذائه فولدت مع الزراعة </a:t>
            </a:r>
            <a:r>
              <a:rPr lang="ar-IQ" dirty="0" err="1"/>
              <a:t>باقى</a:t>
            </a:r>
            <a:r>
              <a:rPr lang="ar-IQ" dirty="0"/>
              <a:t> الانشطة البشرية ومنها ما يتعلق بنقل وتصريف الفائض ( النقل والتجارة )</a:t>
            </a:r>
          </a:p>
          <a:p>
            <a:endParaRPr lang="ar-IQ" dirty="0"/>
          </a:p>
          <a:p>
            <a:r>
              <a:rPr lang="ar-IQ" dirty="0"/>
              <a:t>- بدأ التخصص </a:t>
            </a:r>
            <a:r>
              <a:rPr lang="ar-IQ" dirty="0" err="1"/>
              <a:t>فى</a:t>
            </a:r>
            <a:r>
              <a:rPr lang="ar-IQ" dirty="0"/>
              <a:t> العمل والتخصص </a:t>
            </a:r>
            <a:r>
              <a:rPr lang="ar-IQ" dirty="0" err="1"/>
              <a:t>فى</a:t>
            </a:r>
            <a:r>
              <a:rPr lang="ar-IQ" dirty="0"/>
              <a:t> الانتاج</a:t>
            </a:r>
          </a:p>
          <a:p>
            <a:endParaRPr lang="ar-IQ" dirty="0"/>
          </a:p>
          <a:p>
            <a:r>
              <a:rPr lang="ar-IQ" dirty="0"/>
              <a:t>ومن المهن </a:t>
            </a:r>
            <a:r>
              <a:rPr lang="ar-IQ" dirty="0" err="1"/>
              <a:t>التى</a:t>
            </a:r>
            <a:r>
              <a:rPr lang="ar-IQ" dirty="0"/>
              <a:t> ظهرت وتخصصت الخدمات لكن النشاط الرئيسي الزراعة ( معاشية </a:t>
            </a:r>
            <a:r>
              <a:rPr lang="ar-IQ" dirty="0" err="1"/>
              <a:t>اى</a:t>
            </a:r>
            <a:r>
              <a:rPr lang="ar-IQ" dirty="0"/>
              <a:t> تستهلك كل انتاجها )</a:t>
            </a:r>
          </a:p>
          <a:p>
            <a:endParaRPr lang="ar-IQ" dirty="0"/>
          </a:p>
          <a:p>
            <a:r>
              <a:rPr lang="ar-IQ" dirty="0"/>
              <a:t>اذن انشطة الخدمات كانت </a:t>
            </a:r>
            <a:r>
              <a:rPr lang="ar-IQ" dirty="0" err="1"/>
              <a:t>محدوده</a:t>
            </a:r>
            <a:r>
              <a:rPr lang="ar-IQ" dirty="0"/>
              <a:t> لان المجتمعات كانت بناء </a:t>
            </a:r>
            <a:r>
              <a:rPr lang="ar-IQ" dirty="0" err="1"/>
              <a:t>ذاتى</a:t>
            </a:r>
            <a:endParaRPr lang="ar-IQ" dirty="0"/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1650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3- الثورة الصناعية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ar-IQ" dirty="0"/>
          </a:p>
          <a:p>
            <a:endParaRPr lang="ar-IQ" dirty="0"/>
          </a:p>
          <a:p>
            <a:r>
              <a:rPr lang="ar-IQ" dirty="0"/>
              <a:t>بدأت منذ عام 1760 عندما توصل الانسان الى صهر الحديد </a:t>
            </a:r>
            <a:r>
              <a:rPr lang="ar-IQ" dirty="0" err="1"/>
              <a:t>فى</a:t>
            </a:r>
            <a:r>
              <a:rPr lang="ar-IQ" dirty="0"/>
              <a:t> افران عالية بواسطة الفحم</a:t>
            </a:r>
          </a:p>
          <a:p>
            <a:endParaRPr lang="ar-IQ" dirty="0"/>
          </a:p>
          <a:p>
            <a:r>
              <a:rPr lang="ar-IQ" dirty="0"/>
              <a:t>حلت الاله محل الطاقة العضلية </a:t>
            </a:r>
            <a:r>
              <a:rPr lang="ar-IQ" dirty="0" err="1"/>
              <a:t>للانسان</a:t>
            </a:r>
            <a:r>
              <a:rPr lang="ar-IQ" dirty="0"/>
              <a:t> والحيوان</a:t>
            </a:r>
          </a:p>
          <a:p>
            <a:endParaRPr lang="ar-IQ" dirty="0"/>
          </a:p>
          <a:p>
            <a:r>
              <a:rPr lang="ar-IQ" dirty="0"/>
              <a:t>- الثورة الصناعية تعنى التغير السريع </a:t>
            </a:r>
            <a:r>
              <a:rPr lang="ar-IQ" dirty="0" err="1"/>
              <a:t>فى</a:t>
            </a:r>
            <a:r>
              <a:rPr lang="ar-IQ" dirty="0"/>
              <a:t> الصناعة وقد عبرت عن نفسها </a:t>
            </a:r>
            <a:r>
              <a:rPr lang="ar-IQ" dirty="0" err="1"/>
              <a:t>فى</a:t>
            </a:r>
            <a:r>
              <a:rPr lang="ar-IQ" dirty="0"/>
              <a:t> تغير اساليب وادوات الانتاج </a:t>
            </a:r>
            <a:r>
              <a:rPr lang="ar-IQ" dirty="0" err="1"/>
              <a:t>الصناعى</a:t>
            </a:r>
            <a:r>
              <a:rPr lang="ar-IQ" dirty="0"/>
              <a:t> حيث ادت لتغير علاقة الانسان بالبيئة افقيا وراسيا</a:t>
            </a:r>
          </a:p>
          <a:p>
            <a:endParaRPr lang="ar-IQ" dirty="0"/>
          </a:p>
          <a:p>
            <a:r>
              <a:rPr lang="ar-IQ" dirty="0"/>
              <a:t>- ترتبط الخدمات بالصناعة ارتباط قوى فلا يمكن ان تعيش الخدمات </a:t>
            </a:r>
            <a:r>
              <a:rPr lang="ar-IQ" dirty="0" err="1"/>
              <a:t>وتذدهر</a:t>
            </a:r>
            <a:r>
              <a:rPr lang="ar-IQ" dirty="0"/>
              <a:t> الا بالصناعة</a:t>
            </a:r>
          </a:p>
          <a:p>
            <a:endParaRPr lang="ar-IQ" dirty="0"/>
          </a:p>
          <a:p>
            <a:r>
              <a:rPr lang="ar-IQ" dirty="0"/>
              <a:t>نتائج الثورة الصناعية :</a:t>
            </a:r>
          </a:p>
          <a:p>
            <a:endParaRPr lang="ar-IQ" dirty="0"/>
          </a:p>
          <a:p>
            <a:r>
              <a:rPr lang="ar-IQ" dirty="0"/>
              <a:t>1) ادت لثورة زراعية ثانية </a:t>
            </a:r>
            <a:r>
              <a:rPr lang="ar-IQ" dirty="0" err="1"/>
              <a:t>بالالات</a:t>
            </a:r>
            <a:r>
              <a:rPr lang="ar-IQ" dirty="0"/>
              <a:t> </a:t>
            </a:r>
            <a:r>
              <a:rPr lang="ar-IQ" dirty="0" err="1"/>
              <a:t>التى</a:t>
            </a:r>
            <a:r>
              <a:rPr lang="ar-IQ" dirty="0"/>
              <a:t> حلت محل الايدي العاملة</a:t>
            </a:r>
          </a:p>
          <a:p>
            <a:endParaRPr lang="ar-IQ" dirty="0"/>
          </a:p>
          <a:p>
            <a:r>
              <a:rPr lang="ar-IQ" dirty="0"/>
              <a:t>2) انتعاش النقل والمواصلات</a:t>
            </a:r>
          </a:p>
          <a:p>
            <a:endParaRPr lang="ar-IQ" dirty="0"/>
          </a:p>
          <a:p>
            <a:r>
              <a:rPr lang="ar-IQ" dirty="0"/>
              <a:t>3) انتعاش التعليم والصحة والخدمات الادارية والترفيهية</a:t>
            </a:r>
          </a:p>
          <a:p>
            <a:endParaRPr lang="ar-IQ" dirty="0"/>
          </a:p>
          <a:p>
            <a:r>
              <a:rPr lang="ar-IQ" dirty="0"/>
              <a:t>4) ثورة ديموغرافية حيث النمو السريع لسكان العالم</a:t>
            </a:r>
          </a:p>
          <a:p>
            <a:endParaRPr lang="ar-IQ" dirty="0"/>
          </a:p>
          <a:p>
            <a:r>
              <a:rPr lang="ar-IQ" dirty="0"/>
              <a:t>5) تغير مظاهر العمران وتطوره خاصة العمران </a:t>
            </a:r>
            <a:r>
              <a:rPr lang="ar-IQ" dirty="0" err="1"/>
              <a:t>الحضرى</a:t>
            </a:r>
            <a:endParaRPr lang="ar-IQ" dirty="0"/>
          </a:p>
          <a:p>
            <a:endParaRPr lang="ar-IQ" dirty="0"/>
          </a:p>
          <a:p>
            <a:r>
              <a:rPr lang="ar-IQ" dirty="0"/>
              <a:t>6) جوانب سلبية تمثلت </a:t>
            </a:r>
            <a:r>
              <a:rPr lang="ar-IQ" dirty="0" err="1"/>
              <a:t>فى</a:t>
            </a:r>
            <a:r>
              <a:rPr lang="ar-IQ" dirty="0"/>
              <a:t> التلوث وتدهور البيئة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1731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/>
            </a:r>
            <a:br>
              <a:rPr lang="ar-IQ" dirty="0"/>
            </a:br>
            <a:r>
              <a:rPr lang="ar-IQ" dirty="0"/>
              <a:t>4- الثورة التكنولوجية :</a:t>
            </a:r>
            <a:br>
              <a:rPr lang="ar-IQ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32500" lnSpcReduction="20000"/>
          </a:bodyPr>
          <a:lstStyle/>
          <a:p>
            <a:endParaRPr lang="ar-IQ" dirty="0"/>
          </a:p>
          <a:p>
            <a:endParaRPr lang="ar-IQ" dirty="0"/>
          </a:p>
          <a:p>
            <a:r>
              <a:rPr lang="ar-IQ" dirty="0"/>
              <a:t>منذ النصف </a:t>
            </a:r>
            <a:r>
              <a:rPr lang="ar-IQ" dirty="0" err="1"/>
              <a:t>الثانى</a:t>
            </a:r>
            <a:r>
              <a:rPr lang="ar-IQ" dirty="0"/>
              <a:t> من القرن العشريين وحتى الان</a:t>
            </a:r>
          </a:p>
          <a:p>
            <a:endParaRPr lang="ar-IQ" dirty="0"/>
          </a:p>
          <a:p>
            <a:r>
              <a:rPr lang="ar-IQ" dirty="0"/>
              <a:t>من الانشطة </a:t>
            </a:r>
            <a:r>
              <a:rPr lang="ar-IQ" dirty="0" err="1"/>
              <a:t>التى</a:t>
            </a:r>
            <a:r>
              <a:rPr lang="ar-IQ" dirty="0"/>
              <a:t> ظهرت بها : عصر العولمة والشركات متعددة الجنسيات والعالم قرية صغيرة ثورة المعلومات </a:t>
            </a:r>
            <a:r>
              <a:rPr lang="ar-IQ" dirty="0" err="1"/>
              <a:t>والالات</a:t>
            </a:r>
            <a:r>
              <a:rPr lang="ar-IQ" dirty="0"/>
              <a:t> والمركبات </a:t>
            </a:r>
            <a:r>
              <a:rPr lang="ar-IQ" dirty="0" err="1"/>
              <a:t>التى</a:t>
            </a:r>
            <a:r>
              <a:rPr lang="ar-IQ" dirty="0"/>
              <a:t> تتغير كل يوم وتعبيرات ظهرت ايضا مثل : الحرب عن بعد الاستشعار عن بعد والتجارة عن بعد</a:t>
            </a:r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r>
              <a:rPr lang="ar-IQ" dirty="0"/>
              <a:t>اصبحت انشطة الخدمات تمثل المرتبة الأولى بين الانشطة الاقتصادية </a:t>
            </a:r>
            <a:r>
              <a:rPr lang="ar-IQ" dirty="0" err="1"/>
              <a:t>فى</a:t>
            </a:r>
            <a:r>
              <a:rPr lang="ar-IQ" dirty="0"/>
              <a:t> كل دول العالم المتقدم والعديد من الدول النامية حيث اصبحت الخدمات تسبق الصناعة واصبح المكون </a:t>
            </a:r>
            <a:r>
              <a:rPr lang="ar-IQ" dirty="0" err="1"/>
              <a:t>الاساسى</a:t>
            </a:r>
            <a:r>
              <a:rPr lang="ar-IQ" dirty="0"/>
              <a:t> للسلع كرأس </a:t>
            </a:r>
            <a:r>
              <a:rPr lang="ar-IQ" dirty="0" err="1"/>
              <a:t>مالى</a:t>
            </a:r>
            <a:r>
              <a:rPr lang="ar-IQ" dirty="0"/>
              <a:t> </a:t>
            </a:r>
            <a:r>
              <a:rPr lang="ar-IQ" dirty="0" err="1"/>
              <a:t>هى</a:t>
            </a:r>
            <a:r>
              <a:rPr lang="ar-IQ" dirty="0"/>
              <a:t> التكنولوجيا والمعرفة</a:t>
            </a:r>
          </a:p>
          <a:p>
            <a:endParaRPr lang="ar-IQ" dirty="0"/>
          </a:p>
          <a:p>
            <a:r>
              <a:rPr lang="ar-IQ" dirty="0"/>
              <a:t>كل فرصة عمل حقيقة </a:t>
            </a:r>
            <a:r>
              <a:rPr lang="ar-IQ" dirty="0" err="1"/>
              <a:t>فى</a:t>
            </a:r>
            <a:r>
              <a:rPr lang="ar-IQ" dirty="0"/>
              <a:t> </a:t>
            </a:r>
            <a:r>
              <a:rPr lang="ar-IQ" dirty="0" err="1"/>
              <a:t>الصناعى</a:t>
            </a:r>
            <a:r>
              <a:rPr lang="ar-IQ" dirty="0"/>
              <a:t> توفر على الاقل 3 فرص لقطاع الخدمات</a:t>
            </a:r>
          </a:p>
          <a:p>
            <a:endParaRPr lang="ar-IQ" dirty="0"/>
          </a:p>
          <a:p>
            <a:r>
              <a:rPr lang="ar-IQ" dirty="0"/>
              <a:t>أهمية الخدمات </a:t>
            </a:r>
            <a:r>
              <a:rPr lang="ar-IQ" dirty="0" err="1"/>
              <a:t>فى</a:t>
            </a:r>
            <a:r>
              <a:rPr lang="ar-IQ" dirty="0"/>
              <a:t> المركب </a:t>
            </a:r>
            <a:r>
              <a:rPr lang="ar-IQ" dirty="0" err="1"/>
              <a:t>الاقتصادى</a:t>
            </a:r>
            <a:endParaRPr lang="ar-IQ" dirty="0"/>
          </a:p>
          <a:p>
            <a:endParaRPr lang="ar-IQ" dirty="0"/>
          </a:p>
          <a:p>
            <a:r>
              <a:rPr lang="ar-IQ" dirty="0"/>
              <a:t>امثلة للتوضيح :</a:t>
            </a:r>
          </a:p>
          <a:p>
            <a:endParaRPr lang="ar-IQ" dirty="0"/>
          </a:p>
          <a:p>
            <a:r>
              <a:rPr lang="ar-IQ" dirty="0"/>
              <a:t>انجلترا &gt;&gt; اقل دول العالم </a:t>
            </a:r>
            <a:r>
              <a:rPr lang="ar-IQ" dirty="0" err="1"/>
              <a:t>فى</a:t>
            </a:r>
            <a:r>
              <a:rPr lang="ar-IQ" dirty="0"/>
              <a:t> العامليين بالزراعة واعلى دول العالم </a:t>
            </a:r>
            <a:r>
              <a:rPr lang="ar-IQ" dirty="0" err="1"/>
              <a:t>فى</a:t>
            </a:r>
            <a:r>
              <a:rPr lang="ar-IQ" dirty="0"/>
              <a:t> العامليين بالصناعة والخدمات</a:t>
            </a:r>
          </a:p>
          <a:p>
            <a:endParaRPr lang="ar-IQ" dirty="0"/>
          </a:p>
          <a:p>
            <a:r>
              <a:rPr lang="ar-IQ" dirty="0"/>
              <a:t>نتيجة طبيعية : حيث انجلترا رائدة الثورة الصناعية </a:t>
            </a:r>
            <a:r>
              <a:rPr lang="ar-IQ" dirty="0" err="1"/>
              <a:t>فى</a:t>
            </a:r>
            <a:r>
              <a:rPr lang="ar-IQ" dirty="0"/>
              <a:t> العالم</a:t>
            </a:r>
          </a:p>
          <a:p>
            <a:endParaRPr lang="ar-IQ" dirty="0"/>
          </a:p>
          <a:p>
            <a:r>
              <a:rPr lang="ar-IQ" dirty="0" err="1"/>
              <a:t>وبالتالى</a:t>
            </a:r>
            <a:r>
              <a:rPr lang="ar-IQ" dirty="0"/>
              <a:t> تأثير </a:t>
            </a:r>
            <a:r>
              <a:rPr lang="ar-IQ" dirty="0" err="1"/>
              <a:t>جغرافى</a:t>
            </a:r>
            <a:r>
              <a:rPr lang="ar-IQ" dirty="0"/>
              <a:t> حيث الاقرب من انجلترا تأتى بعها </a:t>
            </a:r>
            <a:r>
              <a:rPr lang="ar-IQ" dirty="0" err="1"/>
              <a:t>فى</a:t>
            </a:r>
            <a:r>
              <a:rPr lang="ar-IQ" dirty="0"/>
              <a:t> الترتيب هولندا ثم السويد اما الابعد جغرافيا مثل اليابان نسبة العامليين </a:t>
            </a:r>
            <a:r>
              <a:rPr lang="ar-IQ" dirty="0" err="1"/>
              <a:t>فى</a:t>
            </a:r>
            <a:r>
              <a:rPr lang="ar-IQ" dirty="0"/>
              <a:t> الزراعة 85 % </a:t>
            </a:r>
            <a:r>
              <a:rPr lang="ar-IQ" dirty="0" err="1"/>
              <a:t>والباقى</a:t>
            </a:r>
            <a:r>
              <a:rPr lang="ar-IQ" dirty="0"/>
              <a:t> </a:t>
            </a:r>
            <a:r>
              <a:rPr lang="ar-IQ" dirty="0" err="1"/>
              <a:t>مقسميين</a:t>
            </a:r>
            <a:r>
              <a:rPr lang="ar-IQ" dirty="0"/>
              <a:t> على الصناعة والخدمات</a:t>
            </a:r>
          </a:p>
          <a:p>
            <a:endParaRPr lang="ar-IQ" dirty="0"/>
          </a:p>
          <a:p>
            <a:r>
              <a:rPr lang="ar-IQ" dirty="0"/>
              <a:t>وفى الولايات المتحدة الزراعة ثلث العمالة</a:t>
            </a:r>
          </a:p>
          <a:p>
            <a:endParaRPr lang="ar-IQ" dirty="0"/>
          </a:p>
          <a:p>
            <a:r>
              <a:rPr lang="ar-IQ" dirty="0"/>
              <a:t>الهند ومصر حتى </a:t>
            </a:r>
            <a:r>
              <a:rPr lang="ar-IQ" dirty="0" err="1"/>
              <a:t>نهايتة</a:t>
            </a:r>
            <a:r>
              <a:rPr lang="ar-IQ" dirty="0"/>
              <a:t> القرن 19 واوائل 20 مازالوا </a:t>
            </a:r>
            <a:r>
              <a:rPr lang="ar-IQ" dirty="0" err="1"/>
              <a:t>فى</a:t>
            </a:r>
            <a:r>
              <a:rPr lang="ar-IQ" dirty="0"/>
              <a:t> مرحلة ما قبل الثورة الصناعية</a:t>
            </a:r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6027033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515</Words>
  <Application>Microsoft Office PowerPoint</Application>
  <PresentationFormat>On-screen Show (4:3)</PresentationFormat>
  <Paragraphs>90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نسق Office</vt:lpstr>
      <vt:lpstr>تطور جغرافية الخدمات</vt:lpstr>
      <vt:lpstr>2- مرحلة الثورة الزراعية الاولى : </vt:lpstr>
      <vt:lpstr>3- الثورة الصناعية </vt:lpstr>
      <vt:lpstr> 4- الثورة التكنولوجية :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جغرافية الخدمات</dc:title>
  <dc:creator>Maher</dc:creator>
  <cp:lastModifiedBy>Maher</cp:lastModifiedBy>
  <cp:revision>6</cp:revision>
  <dcterms:created xsi:type="dcterms:W3CDTF">2020-12-05T19:45:27Z</dcterms:created>
  <dcterms:modified xsi:type="dcterms:W3CDTF">2023-02-08T15:59:07Z</dcterms:modified>
</cp:coreProperties>
</file>