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280B4B8-2FC4-48D5-BDE1-8C6833DBB98C}" type="datetimeFigureOut">
              <a:rPr lang="ar-IQ" smtClean="0"/>
              <a:t>12/02/1440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D7FA7A1C-D5BC-4C8F-AFFF-F6547941571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80B4B8-2FC4-48D5-BDE1-8C6833DBB98C}" type="datetimeFigureOut">
              <a:rPr lang="ar-IQ" smtClean="0"/>
              <a:t>12/02/1440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80B4B8-2FC4-48D5-BDE1-8C6833DBB98C}" type="datetimeFigureOut">
              <a:rPr lang="ar-IQ" smtClean="0"/>
              <a:t>12/02/1440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280B4B8-2FC4-48D5-BDE1-8C6833DBB98C}" type="datetimeFigureOut">
              <a:rPr lang="ar-IQ" smtClean="0"/>
              <a:t>12/02/1440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D7FA7A1C-D5BC-4C8F-AFFF-F6547941571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280B4B8-2FC4-48D5-BDE1-8C6833DBB98C}" type="datetimeFigureOut">
              <a:rPr lang="ar-IQ" smtClean="0"/>
              <a:t>12/02/1440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D7FA7A1C-D5BC-4C8F-AFFF-F6547941571E}" type="slidenum">
              <a:rPr lang="ar-IQ" smtClean="0"/>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280B4B8-2FC4-48D5-BDE1-8C6833DBB98C}" type="datetimeFigureOut">
              <a:rPr lang="ar-IQ" smtClean="0"/>
              <a:t>12/02/1440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280B4B8-2FC4-48D5-BDE1-8C6833DBB98C}" type="datetimeFigureOut">
              <a:rPr lang="ar-IQ" smtClean="0"/>
              <a:t>12/02/1440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D7FA7A1C-D5BC-4C8F-AFFF-F6547941571E}" type="slidenum">
              <a:rPr lang="ar-IQ" smtClean="0"/>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280B4B8-2FC4-48D5-BDE1-8C6833DBB98C}" type="datetimeFigureOut">
              <a:rPr lang="ar-IQ" smtClean="0"/>
              <a:t>12/02/1440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80B4B8-2FC4-48D5-BDE1-8C6833DBB98C}" type="datetimeFigureOut">
              <a:rPr lang="ar-IQ" smtClean="0"/>
              <a:t>12/02/1440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280B4B8-2FC4-48D5-BDE1-8C6833DBB98C}" type="datetimeFigureOut">
              <a:rPr lang="ar-IQ" smtClean="0"/>
              <a:t>12/02/1440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7FA7A1C-D5BC-4C8F-AFFF-F6547941571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280B4B8-2FC4-48D5-BDE1-8C6833DBB98C}" type="datetimeFigureOut">
              <a:rPr lang="ar-IQ" smtClean="0"/>
              <a:t>12/02/1440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7FA7A1C-D5BC-4C8F-AFFF-F6547941571E}" type="slidenum">
              <a:rPr lang="ar-IQ" smtClean="0"/>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280B4B8-2FC4-48D5-BDE1-8C6833DBB98C}" type="datetimeFigureOut">
              <a:rPr lang="ar-IQ" smtClean="0"/>
              <a:t>12/02/1440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7FA7A1C-D5BC-4C8F-AFFF-F6547941571E}" type="slidenum">
              <a:rPr lang="ar-IQ" smtClean="0"/>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370583"/>
          </a:xfrm>
        </p:spPr>
        <p:txBody>
          <a:bodyPr>
            <a:normAutofit fontScale="90000"/>
          </a:bodyPr>
          <a:lstStyle/>
          <a:p>
            <a:r>
              <a:rPr lang="ar-SA" b="1" dirty="0"/>
              <a:t>المبحث الثاني : اشكال سطح الارض والعمليات الجيومورفولوجية والانسان</a:t>
            </a:r>
            <a:r>
              <a:rPr lang="en-US" dirty="0"/>
              <a:t/>
            </a:r>
            <a:br>
              <a:rPr lang="en-US" dirty="0"/>
            </a:br>
            <a:endParaRPr lang="ar-IQ" dirty="0"/>
          </a:p>
        </p:txBody>
      </p:sp>
    </p:spTree>
    <p:extLst>
      <p:ext uri="{BB962C8B-B14F-4D97-AF65-F5344CB8AC3E}">
        <p14:creationId xmlns:p14="http://schemas.microsoft.com/office/powerpoint/2010/main" val="194329062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SA" b="1" u="sng" dirty="0"/>
              <a:t>ثالثا منهج النظم</a:t>
            </a:r>
            <a:r>
              <a:rPr lang="ar-SA" dirty="0"/>
              <a:t> </a:t>
            </a:r>
            <a:endParaRPr lang="ar-IQ" dirty="0" smtClean="0"/>
          </a:p>
          <a:p>
            <a:r>
              <a:rPr lang="ar-SA" dirty="0" smtClean="0"/>
              <a:t> </a:t>
            </a:r>
            <a:r>
              <a:rPr lang="ar-SA" dirty="0"/>
              <a:t>النظام مظهر طبيعي لشكل من اشكال سطح الارض و هو نظام رئيسي له حدود واضحه يتكون من عناصر نظام ثانويه منفصله عن بعضها علاقتها متوازنا في مابينها كل نظام ثانوي يتكون من اجزاء خاصه به تكون علاقتها متوازنة هي الاخرى من النظم الثانوية و اجزائها مرتبه وفق تسلسل هرمي كل منها يؤدي عمله وظيفه طبيعيه معينه ينتج عنها شكل النظام الرئيسي في مكان ما من سطح الارض وهي نوعان المغلق والمفتوح</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1538715288"/>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ar-SA" dirty="0"/>
              <a:t>تعتبرسطح الارض القاعده المشتركه التي تستخدمها الكائنات الحيه النباتيه والحيوانيه ومن ضمنها الانسان الغلاف الحيوي  , ان العلاقه بينالكائنات من جهه او بينها مع الاغلفة الاخرى للكره الارضيه( الغازي الصخري و المائي) معقدا و متشابكه تساهم في نشوء تباين فيها العمليات الجيومورفولوجية الكيميائيه و الفيزيائيه و البيولوجيه و تكوين نظام بيئي لكل منها سماته الخاصه من حيث (الهواء و الارض الماء و الطاقه و نمط الحياه)حيث  يعتبر سطح الارض القاسم المشترك بين النظم البيئيه تلك ,لتطور طبيعيا و بشكل متوازن مع العمليات الجيومورفولوجيه الديناميكيه الجارية فيها.</a:t>
            </a:r>
            <a:endParaRPr lang="en-US" dirty="0"/>
          </a:p>
          <a:p>
            <a:r>
              <a:rPr lang="ar-SA" dirty="0"/>
              <a:t> و من جهه اخرى ان اشكال سطح الارض و عناصرها هي الموضع التي يمارس عليها الانسان النشاط الاقتصادي حيث يستغل مواردها الاقتصاديه و الزراعيه و الحيوانيه و المعدنيه و المائيه و يبني مدنه وقراه فوقها ,فهمي موطنه السكني و مما يتطلب من الانسان  ان يكيف نفسه  لتلك الاشكال الخاضعه للتغير و تطور بالعمليات الطبيعيه الجيومورفولوجية </a:t>
            </a:r>
            <a:endParaRPr lang="en-US" dirty="0"/>
          </a:p>
          <a:p>
            <a:r>
              <a:rPr lang="ar-SA" b="1" dirty="0"/>
              <a:t>ان من سمات عالمنا المعاصر هي :</a:t>
            </a:r>
            <a:endParaRPr lang="ar-IQ" dirty="0"/>
          </a:p>
        </p:txBody>
      </p:sp>
    </p:spTree>
    <p:extLst>
      <p:ext uri="{BB962C8B-B14F-4D97-AF65-F5344CB8AC3E}">
        <p14:creationId xmlns:p14="http://schemas.microsoft.com/office/powerpoint/2010/main" val="1133663046"/>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SA" b="1" u="sng" dirty="0"/>
              <a:t>اولا  </a:t>
            </a:r>
            <a:r>
              <a:rPr lang="ar-SA" dirty="0"/>
              <a:t>الزياده الهائله في اعداد السكان و ارتفاع مستوى المعيشه في بعض انحاء العالم  ومعدل كثافه السكان يصل الى 40 نسمه في الكيلو متر مربع وعلى الرغم من تباين الكثافه السكانيه من مكان لاخر لكنها تناهز احيانا الالف شخص في الكيلومتر المربع الواحد و بشكل يفوق طاقه الارض الانتاجية</a:t>
            </a:r>
            <a:endParaRPr lang="en-US" dirty="0"/>
          </a:p>
          <a:p>
            <a:r>
              <a:rPr lang="ar-SA" b="1" u="sng" dirty="0"/>
              <a:t>ثاني</a:t>
            </a:r>
            <a:r>
              <a:rPr lang="ar-SA" dirty="0"/>
              <a:t>  ازدياد الهجره من الريف الى المدينه و ظهور المدن الكبيره لرغبة السكان في التجمع و الاستقرار في مساحه صغيره من الارض في كثافه عاليه </a:t>
            </a:r>
            <a:endParaRPr lang="en-US" dirty="0"/>
          </a:p>
          <a:p>
            <a:endParaRPr lang="ar-IQ" dirty="0"/>
          </a:p>
        </p:txBody>
      </p:sp>
    </p:spTree>
    <p:extLst>
      <p:ext uri="{BB962C8B-B14F-4D97-AF65-F5344CB8AC3E}">
        <p14:creationId xmlns:p14="http://schemas.microsoft.com/office/powerpoint/2010/main" val="2544073399"/>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ar-SA" dirty="0"/>
              <a:t>ان السمات السابقه ادت الى </a:t>
            </a:r>
            <a:endParaRPr lang="en-US" dirty="0"/>
          </a:p>
          <a:p>
            <a:pPr lvl="0"/>
            <a:r>
              <a:rPr lang="ar-SA" dirty="0"/>
              <a:t>ازدياد الطلب على الموارد الطبيعيه في الارض و عناصرها , لقد عمل الانسان الى استغلال الكثير في موارد الارض و التي تتصف بكونها محدوده و قابله للنفاذ  لقد اضطر الانسان الى استيطان و استغلال الاراضي الحديه في ظروفها الطبيعيه وبيئتها الحيويه  , وقد اقيمت مدن في بعض اصقاع العالم  في موضع غير ملائمه فرضتها ضرورات الموقع و التي كانت حاسمه في اختيارها</a:t>
            </a:r>
            <a:endParaRPr lang="en-US" dirty="0"/>
          </a:p>
          <a:p>
            <a:r>
              <a:rPr lang="ar-SA" dirty="0"/>
              <a:t>ازدياد  تدخل الانسان في البيئه الطبيعيه , من تغيير نمط العمليات الجيومورفولوجيه و اشكال سطح الارض وقد اضطر الانسان لسد حاجاتهم المختلفه الى الاستعمال الواسع النطاق و المتنوعه لسطح الارض من خلال اقامه المشاريع الاروائيه و استثمار الموارد الطبيعيه وشق طرق النقل او انشاء المدن و المجمعات السكنيه و الريفيه  والتي ادت الى تغير العمليات الطبيعيه الفيزيائيه والكيميائيه للبيئه الطبيعيه او تسريع وتيرة حدوثها بمعادلات تفوق المعدل الطبيعي للتطور واختلال التوازن الديناميكي بين عناصر البيئه الطبيعيه لسطح الارض من جهه وبين الطاقه الكامنة للارض( العمليات الجيومورفولوجيه ) من حيث حجمهاو معدل تاثيرها ,نتج عنها ظواهر سلبيه لاحصر لها في بقاع مختلفه من العالم بلغت مرحله الكوارث الطبيعيه  , و على العموم ان مقدار تاثير الانسان على البيئه على سطح الارض لم يكن متساويا </a:t>
            </a:r>
            <a:endParaRPr lang="ar-IQ" dirty="0"/>
          </a:p>
        </p:txBody>
      </p:sp>
    </p:spTree>
    <p:extLst>
      <p:ext uri="{BB962C8B-B14F-4D97-AF65-F5344CB8AC3E}">
        <p14:creationId xmlns:p14="http://schemas.microsoft.com/office/powerpoint/2010/main" val="9266386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SA" dirty="0"/>
              <a:t>ويمكن تمييز ثلاثه انواع  </a:t>
            </a:r>
            <a:endParaRPr lang="en-US" dirty="0"/>
          </a:p>
          <a:p>
            <a:pPr lvl="0"/>
            <a:r>
              <a:rPr lang="ar-SA" dirty="0"/>
              <a:t>بيئات لا يؤثر فيها الانسان بدرج واضحه</a:t>
            </a:r>
            <a:endParaRPr lang="en-US" dirty="0"/>
          </a:p>
          <a:p>
            <a:pPr lvl="0"/>
            <a:r>
              <a:rPr lang="ar-SA" dirty="0"/>
              <a:t>بيئات يؤثرفيها الانسان جزئيا </a:t>
            </a:r>
            <a:endParaRPr lang="en-US" dirty="0"/>
          </a:p>
          <a:p>
            <a:pPr lvl="0"/>
            <a:r>
              <a:rPr lang="ar-SA" dirty="0"/>
              <a:t>بيئات يؤثرفيها الانسان بمعدلات عالية , و تشمل المجموعه الاولى المناطق القطبيه و شيخ القطبية والصحارى الحارة  الجافه وفي المناطق الجبليه التي يقل فيها كثافه السكان عن شخص في الكيلو متر مربع حيث يضعف النشاط البشري  </a:t>
            </a:r>
            <a:endParaRPr lang="en-US" dirty="0"/>
          </a:p>
          <a:p>
            <a:r>
              <a:rPr lang="ar-SA" dirty="0"/>
              <a:t>و يدخل الانسان في بيئه و كثيرا في المجموعتين الثانيه و الثالثه حيث الكثافه السكانيه متوسطه او عاليه كما ان جزاء خضعت  لاستغلال الانسان من عصر ما قبل التاريخ حتى الوقت الحاضر و هي من الاراض التي تتصف بانها ذات طاقه عاليه وتتصف بنشاط العمليات الجيومورفولوجيه</a:t>
            </a:r>
            <a:endParaRPr lang="ar-IQ" dirty="0"/>
          </a:p>
        </p:txBody>
      </p:sp>
    </p:spTree>
    <p:extLst>
      <p:ext uri="{BB962C8B-B14F-4D97-AF65-F5344CB8AC3E}">
        <p14:creationId xmlns:p14="http://schemas.microsoft.com/office/powerpoint/2010/main" val="1602781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t> </a:t>
            </a:r>
            <a:endParaRPr lang="en-US" dirty="0"/>
          </a:p>
          <a:p>
            <a:r>
              <a:rPr lang="ar-SA" dirty="0"/>
              <a:t>المبحث الثالث   مناهج الدراسة</a:t>
            </a:r>
            <a:endParaRPr lang="en-US" dirty="0"/>
          </a:p>
          <a:p>
            <a:r>
              <a:rPr lang="ar-SA" dirty="0"/>
              <a:t>اعتمدة  الدراسات الجيومورفولوجية طريقتان في البحث و التحليل لاشكال سطح الارض هما طريقه الفرض المسبق  والطريقه الاستنتاجيه اوالاستقرائيه </a:t>
            </a:r>
            <a:endParaRPr lang="ar-IQ" dirty="0"/>
          </a:p>
        </p:txBody>
      </p:sp>
    </p:spTree>
    <p:extLst>
      <p:ext uri="{BB962C8B-B14F-4D97-AF65-F5344CB8AC3E}">
        <p14:creationId xmlns:p14="http://schemas.microsoft.com/office/powerpoint/2010/main" val="423585020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ar-SA" b="1" u="sng" dirty="0"/>
              <a:t>اولا</a:t>
            </a:r>
            <a:r>
              <a:rPr lang="ar-SA" dirty="0"/>
              <a:t> </a:t>
            </a:r>
            <a:r>
              <a:rPr lang="ar-SA" b="1" dirty="0"/>
              <a:t>طريقه الفرض المسبق</a:t>
            </a:r>
            <a:r>
              <a:rPr lang="ar-SA" dirty="0"/>
              <a:t>  </a:t>
            </a:r>
            <a:endParaRPr lang="ar-IQ" dirty="0" smtClean="0"/>
          </a:p>
          <a:p>
            <a:r>
              <a:rPr lang="ar-SA" dirty="0" smtClean="0"/>
              <a:t>تعتمد </a:t>
            </a:r>
            <a:r>
              <a:rPr lang="ar-SA" dirty="0"/>
              <a:t>هذه الطريقه منهج البحث التاريخي لدراسه شكل سطح الارض ومراحل تطورها فهي تفترض شكل معين لسطح الارض تعود  نشأته لاصول خاصه  ثم تجمع الحقائق الاساسيه عنه من الملاحظات الميدانيه و البيانات وتصنف وتقارن مع البيانات المفترضه لفحص مدى تطابقها وتباينها و يبقى الفرض المسبق يتحكم في المناقشه لاثبات الحقائق بين الحال القائمه و الحال المفترضه و تعتبر النظريه وليم موريس ديفز(</a:t>
            </a:r>
            <a:r>
              <a:rPr lang="en-US" dirty="0"/>
              <a:t>DEVES</a:t>
            </a:r>
            <a:r>
              <a:rPr lang="ar-IQ" dirty="0"/>
              <a:t>) </a:t>
            </a:r>
            <a:r>
              <a:rPr lang="ar-SA" dirty="0"/>
              <a:t>عن نشاه وتطور اشكال سطح الارض تطبيقا لهذه الطريقه حين افترضى ان اشكال سطح الارض مرة بتعرية بثلاث مراحل (الطفولة والشباب , النضج , والشيخوخة) وكل مرحلة تاثرة بثلاث متغيرات (البناء الجيولوجي والعمليه الجيومورفولوجية و الزمن) حيث افترض</a:t>
            </a:r>
            <a:endParaRPr lang="en-US" dirty="0"/>
          </a:p>
          <a:p>
            <a:pPr lvl="0"/>
            <a:r>
              <a:rPr lang="ar-SA" dirty="0"/>
              <a:t>تصنيف مسبقا في اشكال سطح الارض وتطورها خلال ثلاث مراحل اختلاف الزمن </a:t>
            </a:r>
            <a:endParaRPr lang="en-US" dirty="0"/>
          </a:p>
          <a:p>
            <a:pPr lvl="0"/>
            <a:r>
              <a:rPr lang="ar-SA" dirty="0"/>
              <a:t>حكم و مسبقا نمط التعرية بكل مرحله من مراحل تطور اشكال سطح الارض</a:t>
            </a:r>
            <a:endParaRPr lang="en-US" dirty="0"/>
          </a:p>
          <a:p>
            <a:r>
              <a:rPr lang="en-US" dirty="0"/>
              <a:t> </a:t>
            </a:r>
          </a:p>
          <a:p>
            <a:endParaRPr lang="ar-IQ" dirty="0"/>
          </a:p>
        </p:txBody>
      </p:sp>
    </p:spTree>
    <p:extLst>
      <p:ext uri="{BB962C8B-B14F-4D97-AF65-F5344CB8AC3E}">
        <p14:creationId xmlns:p14="http://schemas.microsoft.com/office/powerpoint/2010/main" val="137409319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SA" b="1" u="sng" dirty="0"/>
              <a:t>ثانيا </a:t>
            </a:r>
            <a:r>
              <a:rPr lang="ar-SA" b="1" dirty="0"/>
              <a:t> طريقه الاستنتاجيه والاستقرائيه</a:t>
            </a:r>
            <a:r>
              <a:rPr lang="ar-SA" dirty="0"/>
              <a:t>  </a:t>
            </a:r>
            <a:endParaRPr lang="ar-IQ" dirty="0" smtClean="0"/>
          </a:p>
          <a:p>
            <a:r>
              <a:rPr lang="ar-SA" dirty="0" smtClean="0"/>
              <a:t>تعمد </a:t>
            </a:r>
            <a:r>
              <a:rPr lang="ar-SA" dirty="0"/>
              <a:t>الى فرز العوامل و العمليات الجيو مورفولوجيه وتصنيفها لتحديد تاثيرها في تكوين اشكال سطح الارض و نمط استجابة تلك  الاشكال للعمليات الجيومورفولوجيه من خلال التاكيد على معرفه العمليات المسببه للتغيير و نمط التغيير و معدله واثرها على تطور اشكال سطح الارض</a:t>
            </a:r>
            <a:endParaRPr lang="en-US" dirty="0"/>
          </a:p>
          <a:p>
            <a:r>
              <a:rPr lang="ar-SA" dirty="0"/>
              <a:t> وتفترض العمليات الجيومورفولوجيه و تستنتج من الملاحظات الميدانيه و من ثم تصنيف وترتب حسب علاقتها بالظاهره الجيومورفولوجية ثم تقاس لتفرز حسب اهميتها في استخدام التحليل الاحصائي للتاكد من صحه الفرضيات من عدمها ان تبني  الطريقه الاستنتاجيه لتحليل اشكال سطح الارض يتضمن ثلاثه عناصر </a:t>
            </a:r>
            <a:endParaRPr lang="ar-IQ" dirty="0"/>
          </a:p>
        </p:txBody>
      </p:sp>
    </p:spTree>
    <p:extLst>
      <p:ext uri="{BB962C8B-B14F-4D97-AF65-F5344CB8AC3E}">
        <p14:creationId xmlns:p14="http://schemas.microsoft.com/office/powerpoint/2010/main" val="2907857738"/>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t>1-  تحديد العامل و العمليه الجيومورفولوجية بدقه لتوضيح علاقتها مع تطور اشكال سطح الارض </a:t>
            </a:r>
            <a:endParaRPr lang="en-US" dirty="0"/>
          </a:p>
          <a:p>
            <a:r>
              <a:rPr lang="ar-SA" dirty="0"/>
              <a:t>2-ابراز الاختلاف في حجم و تكرار العمليات الجيومورفولوجيه من وقت لاخر و من مكان لاخر</a:t>
            </a:r>
            <a:endParaRPr lang="en-US" dirty="0"/>
          </a:p>
          <a:p>
            <a:pPr lvl="0"/>
            <a:r>
              <a:rPr lang="ar-SA" dirty="0"/>
              <a:t>الدراسه الميدانيه العميقه عن العلاقه بين الشكل و العمليه و عمل نماذج في المختبر مع الاخذ بنظر الاعتبار اختلاف بضروف في المختبرات عن الحقل </a:t>
            </a:r>
            <a:endParaRPr lang="en-US" dirty="0"/>
          </a:p>
          <a:p>
            <a:endParaRPr lang="ar-IQ" dirty="0"/>
          </a:p>
        </p:txBody>
      </p:sp>
    </p:spTree>
    <p:extLst>
      <p:ext uri="{BB962C8B-B14F-4D97-AF65-F5344CB8AC3E}">
        <p14:creationId xmlns:p14="http://schemas.microsoft.com/office/powerpoint/2010/main" val="143301936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TotalTime>
  <Words>880</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المبحث الثاني : اشكال سطح الارض والعمليات الجيومورفولوجية والانسان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الثاني : اشكال سطح الارض والعمليات الجيومورفولوجية والانسان</dc:title>
  <dc:creator>D.ahmed</dc:creator>
  <cp:lastModifiedBy>D.ahmed</cp:lastModifiedBy>
  <cp:revision>4</cp:revision>
  <dcterms:created xsi:type="dcterms:W3CDTF">2018-10-22T20:09:31Z</dcterms:created>
  <dcterms:modified xsi:type="dcterms:W3CDTF">2018-10-22T20:30:30Z</dcterms:modified>
</cp:coreProperties>
</file>