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8480-AD7A-4436-BBCB-ACE43A4A66B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45BF7-AE60-4AF7-BE62-A0C3B351F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874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8480-AD7A-4436-BBCB-ACE43A4A66B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45BF7-AE60-4AF7-BE62-A0C3B351F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068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8480-AD7A-4436-BBCB-ACE43A4A66B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45BF7-AE60-4AF7-BE62-A0C3B351F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48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8480-AD7A-4436-BBCB-ACE43A4A66B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45BF7-AE60-4AF7-BE62-A0C3B351F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341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8480-AD7A-4436-BBCB-ACE43A4A66B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45BF7-AE60-4AF7-BE62-A0C3B351F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32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8480-AD7A-4436-BBCB-ACE43A4A66B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45BF7-AE60-4AF7-BE62-A0C3B351F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8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8480-AD7A-4436-BBCB-ACE43A4A66B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45BF7-AE60-4AF7-BE62-A0C3B351F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733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8480-AD7A-4436-BBCB-ACE43A4A66B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45BF7-AE60-4AF7-BE62-A0C3B351F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3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8480-AD7A-4436-BBCB-ACE43A4A66B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45BF7-AE60-4AF7-BE62-A0C3B351F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167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8480-AD7A-4436-BBCB-ACE43A4A66B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45BF7-AE60-4AF7-BE62-A0C3B351F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716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88480-AD7A-4436-BBCB-ACE43A4A66B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45BF7-AE60-4AF7-BE62-A0C3B351F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55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88480-AD7A-4436-BBCB-ACE43A4A66B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45BF7-AE60-4AF7-BE62-A0C3B351F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26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7690" y="2438400"/>
            <a:ext cx="7620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Third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class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Software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Design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490" y="3886200"/>
            <a:ext cx="7772400" cy="4800600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Software Engineering</a:t>
            </a:r>
          </a:p>
          <a:p>
            <a:pPr marL="114300" indent="0" algn="ctr">
              <a:buNone/>
            </a:pP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2020 </a:t>
            </a:r>
            <a:endParaRPr lang="en-US" sz="6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0"/>
            <a:ext cx="203738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6321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17764" y="457200"/>
            <a:ext cx="9296400" cy="1752600"/>
          </a:xfrm>
        </p:spPr>
        <p:txBody>
          <a:bodyPr>
            <a:normAutofit fontScale="47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US" sz="5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Software Design </a:t>
            </a:r>
            <a:r>
              <a:rPr lang="en-US" sz="4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a process to transform user requirements into some suitable </a:t>
            </a:r>
            <a:r>
              <a:rPr lang="en-US" sz="4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form, which </a:t>
            </a:r>
            <a:r>
              <a:rPr lang="en-US" sz="4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helps the programmer in software coding and </a:t>
            </a:r>
            <a:r>
              <a:rPr lang="en-US" sz="4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implementation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20878"/>
            <a:ext cx="8816621" cy="754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52399" y="3105835"/>
            <a:ext cx="881662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cs typeface="+mj-cs"/>
              </a:rPr>
              <a:t>One goal of software design is to derive an architectural rendering of a system.</a:t>
            </a:r>
            <a:endParaRPr lang="ar-IQ" b="1" dirty="0" smtClean="0">
              <a:cs typeface="+mj-cs"/>
            </a:endParaRPr>
          </a:p>
          <a:p>
            <a:endParaRPr lang="ar-IQ" b="1" dirty="0" smtClean="0">
              <a:cs typeface="+mj-cs"/>
            </a:endParaRPr>
          </a:p>
          <a:p>
            <a:pPr algn="r"/>
            <a:r>
              <a:rPr lang="ar-IQ" b="1" dirty="0" smtClean="0">
                <a:cs typeface="+mj-cs"/>
              </a:rPr>
              <a:t>أحد أهداف تصميم البرامجيات هو استنتاج عرض معماري للنظام</a:t>
            </a:r>
            <a:r>
              <a:rPr lang="en-US" b="1" dirty="0" smtClean="0">
                <a:cs typeface="+mj-cs"/>
              </a:rPr>
              <a:t> </a:t>
            </a:r>
            <a:endParaRPr lang="en-US" b="1" dirty="0"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399" y="4419599"/>
            <a:ext cx="88166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A set of architectural patterns enable a software engineer to reuse design level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concepts</a:t>
            </a:r>
            <a:endParaRPr lang="ar-IQ" b="1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ar-IQ" b="1" dirty="0" smtClean="0"/>
              <a:t>مجموعة من الأنماط المعمارية تساعد  مهندس البرامجيات من إعادة استخدام فكرة مستوى التصميم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38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81000"/>
            <a:ext cx="70866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762000" y="4953000"/>
            <a:ext cx="7924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cs typeface="+mj-cs"/>
              </a:rPr>
              <a:t>Diagram show translating </a:t>
            </a:r>
            <a:r>
              <a:rPr lang="ar-IQ" sz="2000" b="1" dirty="0" smtClean="0">
                <a:cs typeface="+mj-cs"/>
              </a:rPr>
              <a:t> </a:t>
            </a:r>
            <a:r>
              <a:rPr lang="en-US" sz="2000" b="1" dirty="0" smtClean="0">
                <a:cs typeface="+mj-cs"/>
              </a:rPr>
              <a:t>the analysis model into a software design</a:t>
            </a:r>
            <a:endParaRPr lang="en-US" sz="2000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43257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11430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Software Design Levels (Activities of Software Design)</a:t>
            </a:r>
            <a:br>
              <a:rPr lang="en-US" sz="2800" b="1" dirty="0"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Data Design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Architectural Design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User Interface Design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Procedural Design (Module)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483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110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Third class Software Design</vt:lpstr>
      <vt:lpstr>PowerPoint Presentation</vt:lpstr>
      <vt:lpstr>PowerPoint Presentation</vt:lpstr>
      <vt:lpstr>Software Design Levels (Activities of Software Design) 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5</cp:revision>
  <dcterms:created xsi:type="dcterms:W3CDTF">2020-05-10T15:40:17Z</dcterms:created>
  <dcterms:modified xsi:type="dcterms:W3CDTF">2020-05-11T05:21:17Z</dcterms:modified>
</cp:coreProperties>
</file>