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6AFD5-94F4-4344-9F6F-14A7737B5CD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0FF02-1F8E-47F2-B781-A6C5F0FC7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42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318C-4F78-4B6F-A699-7E81E1BCD830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اعداد الاستاذ المساعد الدكتور احمد عبد الستار العذاري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9629-38E3-43C6-9AAC-EECC07D91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6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0D104-84FE-4633-ADAB-C782627C97F9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اعداد الاستاذ المساعد الدكتور احمد عبد الستار العذاري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9629-38E3-43C6-9AAC-EECC07D91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92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28DBD-02FD-48FE-A029-E8C579EC3B3B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اعداد الاستاذ المساعد الدكتور احمد عبد الستار العذاري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9629-38E3-43C6-9AAC-EECC07D91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0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3DB3-AC77-42EE-9DE7-6762FE30611D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اعداد الاستاذ المساعد الدكتور احمد عبد الستار العذاري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9629-38E3-43C6-9AAC-EECC07D91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8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AF27-D2EB-47D8-B3AC-B6199A3D291F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اعداد الاستاذ المساعد الدكتور احمد عبد الستار العذاري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9629-38E3-43C6-9AAC-EECC07D91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1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30BE-CCB4-4279-8010-BD149FDD3412}" type="datetime1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اعداد الاستاذ المساعد الدكتور احمد عبد الستار العذاري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9629-38E3-43C6-9AAC-EECC07D91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6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2A7D-E21E-43FF-B5B5-A3778B8F6FFA}" type="datetime1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اعداد الاستاذ المساعد الدكتور احمد عبد الستار العذاري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9629-38E3-43C6-9AAC-EECC07D91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53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1E83-A853-4203-96CB-920889B348C2}" type="datetime1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اعداد الاستاذ المساعد الدكتور احمد عبد الستار العذاري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9629-38E3-43C6-9AAC-EECC07D91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3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FC90-6590-44B0-9C5B-67AFD935C2DC}" type="datetime1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اعداد الاستاذ المساعد الدكتور احمد عبد الستار العذاري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9629-38E3-43C6-9AAC-EECC07D91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2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3122-65E7-4950-AD74-7A944C8DED99}" type="datetime1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اعداد الاستاذ المساعد الدكتور احمد عبد الستار العذاري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9629-38E3-43C6-9AAC-EECC07D91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6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DC77D-F3A8-4BEA-815D-E81C86CA0F8C}" type="datetime1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اعداد الاستاذ المساعد الدكتور احمد عبد الستار العذاري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9629-38E3-43C6-9AAC-EECC07D91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3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60739-93E0-4D1F-ADF5-8ADD15319A78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BH" smtClean="0"/>
              <a:t>اعداد الاستاذ المساعد الدكتور احمد عبد الستار العذاري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29629-38E3-43C6-9AAC-EECC07D91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7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BH" dirty="0" smtClean="0"/>
              <a:t>الفصل الثاني بناء التربة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BH" dirty="0" smtClean="0"/>
              <a:t>اعداد الأستاذ المساعد الدكتور</a:t>
            </a:r>
          </a:p>
          <a:p>
            <a:r>
              <a:rPr lang="ar-BH" dirty="0" smtClean="0"/>
              <a:t>احمد عبدالستار العذاري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اعداد الاستاذ المساعد الدكتور احمد عبد الستار العذاري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00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اعداد الاستاذ المساعد الدكتور احمد عبد الستار العذاري</a:t>
            </a:r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366" y="156343"/>
            <a:ext cx="8399417" cy="640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412" y="901337"/>
            <a:ext cx="9483634" cy="555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27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اعداد الاستاذ المساعد الدكتور احمد عبد الستار العذاري</a:t>
            </a:r>
            <a:endParaRPr lang="en-US"/>
          </a:p>
        </p:txBody>
      </p:sp>
      <p:pic>
        <p:nvPicPr>
          <p:cNvPr id="1026" name="Picture 2" descr="https://www.kezakoo.com/wp-content/uploads/2017/11/6-1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90" y="1690687"/>
            <a:ext cx="9823269" cy="375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646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اعداد الاستاذ المساعد الدكتور احمد عبد الستار العذاري</a:t>
            </a:r>
            <a:endParaRPr lang="en-US"/>
          </a:p>
        </p:txBody>
      </p:sp>
      <p:pic>
        <p:nvPicPr>
          <p:cNvPr id="3074" name="Picture 2" descr="Image result for صور بناء التربة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731" y="744583"/>
            <a:ext cx="9339943" cy="56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680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BH" dirty="0" smtClean="0"/>
              <a:t>بناء التربة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2411" y="1690688"/>
            <a:ext cx="9444445" cy="404390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b="1" dirty="0" smtClean="0">
                <a:solidFill>
                  <a:srgbClr val="FF0000"/>
                </a:solidFill>
              </a:rPr>
              <a:t>اعداد الاستاذ المساعد الدكتور احمد عبد الستار العذاري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67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>
                <a:solidFill>
                  <a:srgbClr val="FF0000"/>
                </a:solidFill>
              </a:rPr>
              <a:t>اعداد الاستاذ المساعد الدكتور احمد عبد الستار العذاري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611" y="222068"/>
            <a:ext cx="8281852" cy="6134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152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0766" y="339634"/>
            <a:ext cx="5943600" cy="601671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اعداد الاستاذ المساعد الدكتور احمد عبد الستار العذاري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35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235131"/>
            <a:ext cx="6387737" cy="594183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اعداد الاستاذ المساعد الدكتور احمد عبد الستار العذاري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95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931047" y="-1152321"/>
            <a:ext cx="6329906" cy="90525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اعداد الاستاذ المساعد الدكتور احمد عبد الستار العذاري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03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6447" y="431074"/>
            <a:ext cx="6975564" cy="592527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اعداد الاستاذ المساعد الدكتور احمد عبد الستار العذاري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9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040" y="822960"/>
            <a:ext cx="9366069" cy="495547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اعداد الاستاذ المساعد الدكتور احمد عبد الستار العذاري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84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8983" y="561703"/>
            <a:ext cx="8686800" cy="547278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اعداد الاستاذ المساعد الدكتور احمد عبد الستار العذاري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44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109</Words>
  <Application>Microsoft Office PowerPoint</Application>
  <PresentationFormat>Widescreen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الفصل الثاني بناء التربة</vt:lpstr>
      <vt:lpstr>بناء التربة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الفصل الثاني بناء التربة</dc:title>
  <dc:creator>Maher</dc:creator>
  <cp:lastModifiedBy>Maher</cp:lastModifiedBy>
  <cp:revision>5</cp:revision>
  <dcterms:created xsi:type="dcterms:W3CDTF">2020-03-24T11:18:55Z</dcterms:created>
  <dcterms:modified xsi:type="dcterms:W3CDTF">2020-03-24T12:48:32Z</dcterms:modified>
</cp:coreProperties>
</file>