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her" initials="MF" lastIdx="1" clrIdx="0">
    <p:extLst>
      <p:ext uri="{19B8F6BF-5375-455C-9EA6-DF929625EA0E}">
        <p15:presenceInfo xmlns:p15="http://schemas.microsoft.com/office/powerpoint/2012/main" userId="Mah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52FCC-6B68-4343-A67E-B885E9251E6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1986B-9075-42D5-97FD-C8ADEBEC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97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352A-ACDA-4E6D-9159-178BB55396BA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86040E93-6692-4D2D-9F17-75A837ED3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78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3CF4-449A-49EB-AA45-9356DE21594D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16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6482-B389-4275-87DC-15060D86BFA0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2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18FE-33A7-4FED-8261-BB340FF16036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9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6882E7C-B94F-4557-8CB4-0165E8C2755D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6040E93-6692-4D2D-9F17-75A837ED3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1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8721-2D5C-41AC-9333-FA0D00C60C3E}" type="datetime1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0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9A37-6501-454E-8516-333860A73BC0}" type="datetime1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3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9701-D458-4133-92A9-D368D1D56A8E}" type="datetime1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8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CB3B7-6FD8-42FD-A9D9-E187326AC75B}" type="datetime1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7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7157-6759-4E64-9DB5-FCBB230031FD}" type="datetime1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8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43CE5-73FD-46B2-B7E0-D30DE1535BCC}" type="datetime1">
              <a:rPr lang="en-US" smtClean="0"/>
              <a:t>4/3/2020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6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D34488A-98F7-4C9D-8283-D001DEE7F9B6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86040E93-6692-4D2D-9F17-75A837ED3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53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BH" dirty="0" smtClean="0"/>
              <a:t>الفصل الثاني كثافة التربة</a:t>
            </a:r>
            <a:r>
              <a:rPr lang="ar-BH" smtClean="0"/>
              <a:t/>
            </a:r>
            <a:br>
              <a:rPr lang="ar-BH" smtClean="0"/>
            </a:br>
            <a:r>
              <a:rPr lang="ar-BH" smtClean="0"/>
              <a:t>محاضرة10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4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2997" y="1240971"/>
            <a:ext cx="9300753" cy="467060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9598" y="431075"/>
            <a:ext cx="8727552" cy="59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52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1783" y="470263"/>
            <a:ext cx="10345783" cy="553865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4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6834" y="1546588"/>
            <a:ext cx="9980023" cy="457989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548" y="548730"/>
            <a:ext cx="10306594" cy="112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38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6023" y="274319"/>
            <a:ext cx="10517777" cy="589134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098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6469" y="1097279"/>
            <a:ext cx="9888582" cy="515982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6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424" y="596265"/>
            <a:ext cx="6932296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6075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9532" y="809897"/>
            <a:ext cx="9588138" cy="5107577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535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565" y="414298"/>
            <a:ext cx="7328263" cy="950758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99954" y="1365056"/>
            <a:ext cx="6492239" cy="480714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الاستاذ المساعد الدكتور احمد عبد الستار العذاري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E93-6692-4D2D-9F17-75A837ED35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3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98</TotalTime>
  <Words>76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Rockwell</vt:lpstr>
      <vt:lpstr>Rockwell Condensed</vt:lpstr>
      <vt:lpstr>Times New Roman</vt:lpstr>
      <vt:lpstr>Wingdings</vt:lpstr>
      <vt:lpstr>Wood Type</vt:lpstr>
      <vt:lpstr>الفصل الثاني كثافة التربة محاضرة10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الثاني كثافة التربة محاضرة 8</dc:title>
  <dc:creator>Maher</dc:creator>
  <cp:lastModifiedBy>Maher</cp:lastModifiedBy>
  <cp:revision>6</cp:revision>
  <dcterms:created xsi:type="dcterms:W3CDTF">2020-03-24T20:28:34Z</dcterms:created>
  <dcterms:modified xsi:type="dcterms:W3CDTF">2020-04-03T11:44:50Z</dcterms:modified>
</cp:coreProperties>
</file>