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59" r:id="rId3"/>
    <p:sldId id="260" r:id="rId4"/>
    <p:sldId id="261" r:id="rId5"/>
    <p:sldId id="262" r:id="rId6"/>
    <p:sldId id="264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A083581-FBA7-4BEE-ABA0-39CB999F9B3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2E9F925-5AE7-479C-A27E-8D4D767E2350}" type="datetimeFigureOut">
              <a:rPr lang="en-US" smtClean="0"/>
              <a:t>3/29/2020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4414"/>
            <a:ext cx="7620000" cy="11430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Third class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83624"/>
            <a:ext cx="7772400" cy="48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Software Engineering</a:t>
            </a:r>
          </a:p>
          <a:p>
            <a:pPr marL="114300" indent="0" algn="ctr"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2020 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796" y="700087"/>
            <a:ext cx="2037380" cy="150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77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5070"/>
            <a:ext cx="5105399" cy="676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2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9190"/>
            <a:ext cx="6667500" cy="599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3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520700"/>
            <a:ext cx="5730875" cy="446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69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b="1" dirty="0">
                <a:solidFill>
                  <a:srgbClr val="282F3B"/>
                </a:solidFill>
                <a:latin typeface="Times New Roman"/>
                <a:ea typeface="Times New Roman"/>
                <a:cs typeface="Arial"/>
              </a:rPr>
              <a:t>Formal Requirements</a:t>
            </a:r>
            <a:r>
              <a:rPr lang="en-US" sz="2400" dirty="0">
                <a:latin typeface="Calibri"/>
                <a:ea typeface="Calibri"/>
                <a:cs typeface="Arial"/>
              </a:rPr>
              <a:t/>
            </a:r>
            <a:br>
              <a:rPr lang="en-US" sz="2400" dirty="0">
                <a:latin typeface="Calibri"/>
                <a:ea typeface="Calibri"/>
                <a:cs typeface="Arial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Analysis Model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Analysis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Model Objectives and Elements of Analysis Model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Model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Creating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an Entity/Relationship Model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Creating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 Data Flow Model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01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 </a:t>
            </a:r>
            <a:r>
              <a:rPr lang="en-US" u="sng" dirty="0"/>
              <a:t>Analysis Model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78486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nalysis model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actually a set of models, is the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first technical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representation of a system. Over the years many methods have been proposed for analysis modeling, however, two now dominate. The first,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structured analysis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a classical modeling method and is described in this chapter. The other approach,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object oriented analysis.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rtl="1"/>
            <a:r>
              <a:rPr lang="ar-SA" dirty="0">
                <a:cs typeface="+mj-cs"/>
              </a:rPr>
              <a:t>نموذج التحليل  هو  مجموعة من النماذج و يمثل اول  تمثيل تقني للنظام. على مر من  السنين تم افتراض او اقتراح  العديد من الطرق لنمذجة التحليل . على كل حال هناك نموذجان يهيمنان الآن. الأول هو  </a:t>
            </a:r>
            <a:r>
              <a:rPr lang="ar-SA" i="1" dirty="0">
                <a:cs typeface="+mj-cs"/>
              </a:rPr>
              <a:t> </a:t>
            </a:r>
            <a:r>
              <a:rPr lang="en-US" dirty="0">
                <a:cs typeface="+mj-cs"/>
              </a:rPr>
              <a:t>structured analysis </a:t>
            </a:r>
            <a:r>
              <a:rPr lang="ar-SA" dirty="0">
                <a:cs typeface="+mj-cs"/>
              </a:rPr>
              <a:t>هو طريقة  الكلاسيكية و سيتم شرحه في هذا الفصل . النموذج  </a:t>
            </a:r>
            <a:r>
              <a:rPr lang="ar-SA" dirty="0" smtClean="0">
                <a:cs typeface="+mj-cs"/>
              </a:rPr>
              <a:t>الآخر</a:t>
            </a:r>
            <a:r>
              <a:rPr lang="ar-IQ" dirty="0" smtClean="0">
                <a:cs typeface="+mj-cs"/>
              </a:rPr>
              <a:t> هو</a:t>
            </a:r>
          </a:p>
          <a:p>
            <a:pPr marL="114300" indent="0" algn="r" rtl="1">
              <a:buNone/>
            </a:pPr>
            <a:r>
              <a:rPr lang="ar-SA" dirty="0" smtClean="0">
                <a:cs typeface="+mj-cs"/>
              </a:rPr>
              <a:t> </a:t>
            </a:r>
            <a:r>
              <a:rPr lang="en-US" dirty="0">
                <a:cs typeface="+mj-cs"/>
              </a:rPr>
              <a:t>object oriented analysis</a:t>
            </a:r>
            <a:r>
              <a:rPr lang="en-US" i="1" dirty="0">
                <a:cs typeface="+mj-cs"/>
              </a:rPr>
              <a:t> </a:t>
            </a:r>
            <a:endParaRPr lang="en-US" dirty="0">
              <a:cs typeface="+mj-cs"/>
            </a:endParaRPr>
          </a:p>
          <a:p>
            <a:r>
              <a:rPr lang="en-US" dirty="0">
                <a:cs typeface="+mj-cs"/>
              </a:rPr>
              <a:t> </a:t>
            </a:r>
          </a:p>
          <a:p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435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Analysis Model Objectives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153400" cy="48006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analysis model must achieve three primary objectives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4300" indent="0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describe what the customer requires.</a:t>
            </a:r>
          </a:p>
          <a:p>
            <a:pPr marL="114300" indent="0">
              <a:buNone/>
            </a:pPr>
            <a:endParaRPr lang="en-US" dirty="0">
              <a:cs typeface="+mj-cs"/>
            </a:endParaRPr>
          </a:p>
          <a:p>
            <a:pPr marL="114300" indent="0" algn="ctr">
              <a:buNone/>
            </a:pPr>
            <a:r>
              <a:rPr lang="ar-IQ" dirty="0">
                <a:cs typeface="+mj-cs"/>
              </a:rPr>
              <a:t>لوصف ما يطلبه العميل</a:t>
            </a:r>
            <a:endParaRPr lang="en-US" dirty="0">
              <a:cs typeface="+mj-cs"/>
            </a:endParaRPr>
          </a:p>
          <a:p>
            <a:endParaRPr lang="en-US" dirty="0">
              <a:cs typeface="+mj-cs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establish a basis for the creation of a software design</a:t>
            </a:r>
          </a:p>
          <a:p>
            <a:pPr marL="114300" indent="0" algn="ctr">
              <a:buNone/>
            </a:pPr>
            <a:r>
              <a:rPr lang="ar-SA" dirty="0">
                <a:cs typeface="+mj-cs"/>
              </a:rPr>
              <a:t>لوضع اساس لانشاء تصميم برمجيات</a:t>
            </a:r>
            <a:endParaRPr lang="en-US" dirty="0">
              <a:cs typeface="+mj-cs"/>
            </a:endParaRPr>
          </a:p>
          <a:p>
            <a:pPr marL="114300" indent="0">
              <a:buNone/>
            </a:pPr>
            <a:r>
              <a:rPr lang="en-US" dirty="0">
                <a:cs typeface="+mj-cs"/>
              </a:rPr>
              <a:t> 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 define a set of requirements that can be validated once the software is built.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lvl="0" indent="0" algn="r">
              <a:buNone/>
            </a:pPr>
            <a:r>
              <a:rPr lang="ar-IQ" dirty="0">
                <a:cs typeface="+mj-cs"/>
              </a:rPr>
              <a:t>لتحديد مجموعة من المتطلبات التي يمكن التحقق من صحتها بمجرد إنشاء البرنامج.</a:t>
            </a:r>
            <a:endParaRPr lang="en-US" dirty="0" smtClean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650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Analysis Model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Objectives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accomplish these objectives,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analysis model derived during structured analysis takes the form illustrated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Figure of the next slide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8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295274"/>
            <a:ext cx="5610225" cy="61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543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1713</TotalTime>
  <Words>215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Third class</vt:lpstr>
      <vt:lpstr>PowerPoint Presentation</vt:lpstr>
      <vt:lpstr>PowerPoint Presentation</vt:lpstr>
      <vt:lpstr>PowerPoint Presentation</vt:lpstr>
      <vt:lpstr>Formal Requirements </vt:lpstr>
      <vt:lpstr> Analysis Model </vt:lpstr>
      <vt:lpstr>Analysis Model Objectives</vt:lpstr>
      <vt:lpstr>Analysis Model Objectives Cont.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8</cp:revision>
  <dcterms:created xsi:type="dcterms:W3CDTF">2020-03-22T13:02:49Z</dcterms:created>
  <dcterms:modified xsi:type="dcterms:W3CDTF">2020-03-30T09:11:11Z</dcterms:modified>
</cp:coreProperties>
</file>