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8CD-9A27-42F2-AF3C-3DB755AE08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91FB-30C3-41C5-ABD1-2A78D9792E0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8CD-9A27-42F2-AF3C-3DB755AE08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91FB-30C3-41C5-ABD1-2A78D9792E0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8CD-9A27-42F2-AF3C-3DB755AE08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91FB-30C3-41C5-ABD1-2A78D9792E0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8CD-9A27-42F2-AF3C-3DB755AE08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91FB-30C3-41C5-ABD1-2A78D9792E0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8CD-9A27-42F2-AF3C-3DB755AE08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91FB-30C3-41C5-ABD1-2A78D9792E0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8CD-9A27-42F2-AF3C-3DB755AE08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91FB-30C3-41C5-ABD1-2A78D9792E05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8CD-9A27-42F2-AF3C-3DB755AE08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91FB-30C3-41C5-ABD1-2A78D9792E0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8CD-9A27-42F2-AF3C-3DB755AE08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91FB-30C3-41C5-ABD1-2A78D9792E0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8CD-9A27-42F2-AF3C-3DB755AE08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91FB-30C3-41C5-ABD1-2A78D9792E0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8CD-9A27-42F2-AF3C-3DB755AE08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E891FB-30C3-41C5-ABD1-2A78D9792E0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F8CD-9A27-42F2-AF3C-3DB755AE08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91FB-30C3-41C5-ABD1-2A78D9792E0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92FF8CD-9A27-42F2-AF3C-3DB755AE0825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4E891FB-30C3-41C5-ABD1-2A78D9792E05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5643" y="1412776"/>
            <a:ext cx="488948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IQ" sz="3600" dirty="0" smtClean="0"/>
              <a:t>شرح الملحق بجمع المذكر السالم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17109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-Ra'y\Desktop\الملحق بجمع المذكر السالم\158525036056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2" b="31921"/>
          <a:stretch/>
        </p:blipFill>
        <p:spPr bwMode="auto">
          <a:xfrm>
            <a:off x="179512" y="260648"/>
            <a:ext cx="8784976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659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</TotalTime>
  <Words>5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Angles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Al-Ra'y</dc:creator>
  <cp:lastModifiedBy>Al-Ra'y</cp:lastModifiedBy>
  <cp:revision>1</cp:revision>
  <dcterms:created xsi:type="dcterms:W3CDTF">2020-03-29T11:05:47Z</dcterms:created>
  <dcterms:modified xsi:type="dcterms:W3CDTF">2020-03-29T11:13:36Z</dcterms:modified>
</cp:coreProperties>
</file>