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EA7B220-9A6C-4D31-9374-E28F87B0CD7F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F332201-FF6D-4368-A7E6-8863BFC6008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12776"/>
            <a:ext cx="763284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/>
              <a:t>م.م. شيماء الزبيدي  </a:t>
            </a:r>
          </a:p>
          <a:p>
            <a:pPr algn="ctr"/>
            <a:r>
              <a:rPr lang="ar-IQ" sz="3200" dirty="0" smtClean="0"/>
              <a:t>ماجستير طرائق تدريس اللغة العربية  </a:t>
            </a:r>
          </a:p>
          <a:p>
            <a:pPr algn="ctr"/>
            <a:r>
              <a:rPr lang="ar-IQ" sz="3200" dirty="0" smtClean="0"/>
              <a:t>الجامعة المستنصرية / كلية التربية/ قسم اللغة العربية</a:t>
            </a:r>
          </a:p>
        </p:txBody>
      </p:sp>
    </p:spTree>
    <p:extLst>
      <p:ext uri="{BB962C8B-B14F-4D97-AF65-F5344CB8AC3E}">
        <p14:creationId xmlns:p14="http://schemas.microsoft.com/office/powerpoint/2010/main" val="161551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l-Ra'y\Desktop\New folder\15847027410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418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l-Ra'y\Desktop\New folder\15847027413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17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l-Ra'y\Desktop\New folder\15847027415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964488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408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l-Ra'y\Desktop\New folder\15847027462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333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l-Ra'y\Desktop\New folder\15847027464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660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l-Ra'y\Desktop\New folder\15847027467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1"/>
            <a:ext cx="8856984" cy="619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1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l-Ra'y\Desktop\New folder\15847027469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02" y="1"/>
            <a:ext cx="8892479" cy="594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054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l-Ra'y\Desktop\New folder\15847027470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32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052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72816"/>
            <a:ext cx="608938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4000" dirty="0" smtClean="0"/>
              <a:t>النهاية مع الشكر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86142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468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4" name="Picture 50" descr="C:\Users\Al-Ra'y\Desktop\New folder\15847027395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7"/>
            <a:ext cx="849694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29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6" name="Picture 18" descr="C:\Users\Al-Ra'y\Desktop\New folder\15847027397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39"/>
            <a:ext cx="8712968" cy="604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12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-Ra'y\Desktop\New folder\15847027399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7603"/>
            <a:ext cx="8607265" cy="6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20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-Ra'y\Desktop\New folder\15847027401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5" y="188640"/>
            <a:ext cx="8640960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99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-Ra'y\Desktop\New folder\15847027402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8964488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92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-Ra'y\Desktop\New folder\15847027405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48463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32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l-Ra'y\Desktop\New folder\1584702740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4846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80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Al-Ra'y\Desktop\New folder\15847027409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036496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31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73</TotalTime>
  <Words>21</Words>
  <Application>Microsoft Office PowerPoint</Application>
  <PresentationFormat>On-screen Show (4:3)</PresentationFormat>
  <Paragraphs>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Al-Ra'y</dc:creator>
  <cp:lastModifiedBy>Al-Ra'y</cp:lastModifiedBy>
  <cp:revision>8</cp:revision>
  <dcterms:created xsi:type="dcterms:W3CDTF">2020-03-20T20:39:55Z</dcterms:created>
  <dcterms:modified xsi:type="dcterms:W3CDTF">2020-03-21T08:35:48Z</dcterms:modified>
</cp:coreProperties>
</file>