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125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426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78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853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105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173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61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71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846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341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1776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80EA-31DF-4A89-AA29-B624F2F5F762}" type="datetimeFigureOut">
              <a:rPr lang="ar-IQ" smtClean="0"/>
              <a:t>16/06/1441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05911-7293-4F7A-957E-41AC70CDBA9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578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العوامل </a:t>
            </a:r>
            <a:r>
              <a:rPr lang="ar-SA" dirty="0" err="1" smtClean="0"/>
              <a:t>البايولوجية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 smtClean="0"/>
              <a:t>ا.م.د</a:t>
            </a:r>
            <a:r>
              <a:rPr lang="ar-SA" dirty="0" smtClean="0"/>
              <a:t> نجلاء نزار وداعة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109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العوامل </a:t>
            </a:r>
            <a:r>
              <a:rPr lang="ar-SA" dirty="0" err="1" smtClean="0"/>
              <a:t>البايولوجية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ويقصد بالعوامل </a:t>
            </a:r>
            <a:r>
              <a:rPr lang="ar-IQ" dirty="0" err="1" smtClean="0"/>
              <a:t>البايولوجية</a:t>
            </a:r>
            <a:r>
              <a:rPr lang="ar-IQ" dirty="0" smtClean="0"/>
              <a:t> وظائف الاجهزة الجسمية لاسيما الجهاز الغدي والعصبي فضلا عن عامل النضج.</a:t>
            </a:r>
            <a:endParaRPr lang="ar-SA" dirty="0" smtClean="0"/>
          </a:p>
          <a:p>
            <a:r>
              <a:rPr lang="ar-SA" smtClean="0"/>
              <a:t>الجهاز الغدي: </a:t>
            </a:r>
            <a:r>
              <a:rPr lang="ar-IQ" smtClean="0"/>
              <a:t>ويختص هذا الجهاز اساسا بوظائف التمثيل الغذائي المختلفة للجسم فيعمل على ضبط معدل التفاعلات الكيمياوية في خلايا جسم الانسان</a:t>
            </a:r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855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العوامل البايولوجية</vt:lpstr>
      <vt:lpstr>العوامل البايولوجية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العوامل البايولوجية</dc:title>
  <dc:creator>Maher</dc:creator>
  <cp:lastModifiedBy>Maher</cp:lastModifiedBy>
  <cp:revision>1</cp:revision>
  <dcterms:created xsi:type="dcterms:W3CDTF">2020-02-10T18:25:03Z</dcterms:created>
  <dcterms:modified xsi:type="dcterms:W3CDTF">2020-02-10T18:29:30Z</dcterms:modified>
</cp:coreProperties>
</file>