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6057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885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097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0353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302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3993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4096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501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537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4746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733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3576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الفرق بين الاضطرابات العصابية </a:t>
            </a:r>
            <a:r>
              <a:rPr lang="ar-SA" dirty="0" err="1" smtClean="0"/>
              <a:t>والذهانية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err="1" smtClean="0"/>
              <a:t>أ.م.د</a:t>
            </a:r>
            <a:r>
              <a:rPr lang="ar-SA" dirty="0" smtClean="0"/>
              <a:t> نجلاء نزار وداعة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0270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الفرق بين الاضطرابات العصابية </a:t>
            </a:r>
            <a:r>
              <a:rPr lang="ar-IQ" dirty="0" err="1" smtClean="0"/>
              <a:t>والذهانية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236017"/>
              </p:ext>
            </p:extLst>
          </p:nvPr>
        </p:nvGraphicFramePr>
        <p:xfrm>
          <a:off x="457200" y="1600200"/>
          <a:ext cx="8229600" cy="437089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النفسية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الذهانية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إن العصاب اضطراب يصيب جزءاً من الشخصية ويبدو واضحاً في الجانب الوجداني فقط حيث يتصرف المريض بأسلوب عادي ويمارس نشاطاته المعتادة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الذهان فهو اضطراب يتناول شخصية المريض بأسرها ويسبب تفككاً وانحلالاً في الشخصية وتضطرب العلاقة بين المريض وبيئته والمحيطين به ولا يستطيع المريض أن يمارس نشاطاته المعتادة.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إن العصابي يكون مستبصراً بمشكلته إلا أنه يجهل الأسباب النفسية الكامنة وراء المرض</a:t>
                      </a: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إن الذهاني يكون  غير مستبصراً بمشكلته ولايعرف انه مريض وتنقطع صلته ببيئته ومجتمعه.</a:t>
                      </a:r>
                      <a:r>
                        <a:rPr lang="ar-IQ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إن العصابي لا يعد خطراً على نفسه وعلى المجتمع، ولذا فمن النادر أن يوضع داخل مصحات نفسية إلا في بعض الحالات النادرة</a:t>
                      </a: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الذهاني فيعد خطراً على نفسه وعلى الناس ولذا فهو يعزل في مصحات خاصة لعلاجه.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الأضطرابات</a:t>
                      </a: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العصابية أمر معروف في مرحلة الطفولة وما بعدها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أما </a:t>
                      </a:r>
                      <a:r>
                        <a:rPr lang="ar-IQ" sz="16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الأضطرابات</a:t>
                      </a: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ar-IQ" sz="16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الذهانية</a:t>
                      </a: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فهي نادراً ما تحدث في مرحلة الطفولة، ولا تكون أعراض الاضطراب ظاهرة إلا قبل منتصف مرحلة الطفولة.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9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الفرق بين الاضطرابات العصابية </a:t>
            </a:r>
            <a:r>
              <a:rPr lang="ar-IQ" dirty="0" err="1" smtClean="0"/>
              <a:t>والذهانية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794559"/>
              </p:ext>
            </p:extLst>
          </p:nvPr>
        </p:nvGraphicFramePr>
        <p:xfrm>
          <a:off x="457200" y="1600200"/>
          <a:ext cx="8229600" cy="31708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النفسية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الذهانية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يظل العصابي على صلة جيدة ببيئته ومجتمعه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/>
                          <a:ea typeface="Calibri"/>
                          <a:cs typeface="Arial"/>
                        </a:rPr>
                        <a:t>الذهاني فتنقطع صلته ببيئته ومجتمعه.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إن لغة العصابي متماسكة ومتسلسلة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/>
                          <a:ea typeface="Calibri"/>
                          <a:cs typeface="Arial"/>
                        </a:rPr>
                        <a:t>لغة الذهاني حيث تتصف بالتفكك وعدم الانسجام.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نادرا </a:t>
                      </a:r>
                      <a:r>
                        <a:rPr lang="ar-SA" sz="20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ماتكون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 هناك اعراض مثل </a:t>
                      </a:r>
                      <a:r>
                        <a:rPr lang="ar-SA" sz="20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الهذيات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والهلاوس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يعتبر الهذيان </a:t>
                      </a: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Delusion</a:t>
                      </a:r>
                      <a:r>
                        <a:rPr lang="ar-IQ" sz="2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والهلاوس </a:t>
                      </a: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Hallucination</a:t>
                      </a:r>
                      <a:r>
                        <a:rPr lang="ar-IQ" sz="2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والنكوص </a:t>
                      </a: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Regression </a:t>
                      </a:r>
                      <a:r>
                        <a:rPr lang="ar-IQ" sz="2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من الأعراض التي تكون واضحة لدى الذهانيين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 من أسباب العصاب الرئيسية خبرات الطفولة غير السارة والإحباط أيضاً أساليب التربية الخاطئة، إذن أسباب العصاب بيئية في معظم الأحوال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، أما أسباب الذهان فترجع إلى اختلال في وظيفة المخ أو الجهاز العصبي، وقد يرجع إلى أسباب عضوية وراثية.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61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>
                <a:solidFill>
                  <a:prstClr val="black"/>
                </a:solidFill>
              </a:rPr>
              <a:t>الفرق بين الاضطرابات العصابية </a:t>
            </a:r>
            <a:r>
              <a:rPr lang="ar-IQ">
                <a:solidFill>
                  <a:prstClr val="black"/>
                </a:solidFill>
              </a:rPr>
              <a:t>والذهانية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123175"/>
              </p:ext>
            </p:extLst>
          </p:nvPr>
        </p:nvGraphicFramePr>
        <p:xfrm>
          <a:off x="457200" y="1894592"/>
          <a:ext cx="8229600" cy="32838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749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النفسية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الذهانية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المريض العصابي مسئول عن تصرفاته ويحاسبه القانون عن أي تصرف غير قانوني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Calibri"/>
                          <a:cs typeface="Arial"/>
                        </a:rPr>
                        <a:t>أما المريض الذهاني فيعتبر غير مسئول عن تصرفاته ولا يحاسبه القانون عن أي تصرف غير قانوني إذا ثبت أنه مضطرب عقلياً.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7151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علاج الأمراض </a:t>
                      </a:r>
                      <a:r>
                        <a:rPr lang="ar-SA" sz="24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العصابيه</a:t>
                      </a: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 سهل وثبتت فعاليته في معظم الحالات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علاج الأمراض </a:t>
                      </a:r>
                      <a:r>
                        <a:rPr lang="ar-SA" sz="24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الذهانيه</a:t>
                      </a: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 أكثر صعوبة، كما أن نتائجه غير مضمونة في حالات كثيرة.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4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331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الفرق بين الاضطرابات العصابية والذهانية</vt:lpstr>
      <vt:lpstr>الفرق بين الاضطرابات العصابية والذهانية</vt:lpstr>
      <vt:lpstr>الفرق بين الاضطرابات العصابية والذهانية</vt:lpstr>
      <vt:lpstr>الفرق بين الاضطرابات العصابية والذهانية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الفرق بين الاضطرابات العصابية والذهانية</dc:title>
  <dc:creator>Maher</dc:creator>
  <cp:lastModifiedBy>Maher</cp:lastModifiedBy>
  <cp:revision>3</cp:revision>
  <dcterms:created xsi:type="dcterms:W3CDTF">2020-03-18T08:53:29Z</dcterms:created>
  <dcterms:modified xsi:type="dcterms:W3CDTF">2020-03-18T09:16:37Z</dcterms:modified>
</cp:coreProperties>
</file>