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التنمية </a:t>
            </a:r>
            <a:r>
              <a:rPr lang="ar-IQ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والتخطيط المحاضرة </a:t>
            </a:r>
            <a:r>
              <a:rPr lang="ar-IQ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6</a:t>
            </a:r>
            <a:endParaRPr lang="ar-IQ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نظرية النمو غير المتوازن</a:t>
            </a:r>
            <a:endParaRPr lang="ar-IQ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18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02" t="36480" r="7531" b="6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3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21" t="12037" r="6295" b="494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8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21" t="50185" r="6049" b="87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4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9074" r="12963" b="664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31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كامل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</TotalTime>
  <Words>9</Words>
  <Application>Microsoft Office PowerPoint</Application>
  <PresentationFormat>ملء الشاشة</PresentationFormat>
  <Paragraphs>2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Arabic Typesetting</vt:lpstr>
      <vt:lpstr>Arial</vt:lpstr>
      <vt:lpstr>Tw Cen MT</vt:lpstr>
      <vt:lpstr>Tw Cen MT Condensed</vt:lpstr>
      <vt:lpstr>Wingdings 3</vt:lpstr>
      <vt:lpstr>تكامل</vt:lpstr>
      <vt:lpstr>  التنمية والتخطيط المحاضرة 6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By DR.Ahmed Saker 2O11 - 2O12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التنمية والتخطيط المحاضرة 6</dc:title>
  <dc:creator>Hp</dc:creator>
  <cp:lastModifiedBy>Hp</cp:lastModifiedBy>
  <cp:revision>2</cp:revision>
  <dcterms:created xsi:type="dcterms:W3CDTF">2020-03-09T15:04:26Z</dcterms:created>
  <dcterms:modified xsi:type="dcterms:W3CDTF">2020-03-09T15:16:47Z</dcterms:modified>
</cp:coreProperties>
</file>