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54955" y="812801"/>
            <a:ext cx="8825658" cy="1943100"/>
          </a:xfrm>
        </p:spPr>
        <p:txBody>
          <a:bodyPr/>
          <a:lstStyle/>
          <a:p>
            <a:pPr algn="ctr"/>
            <a:r>
              <a:rPr lang="ar-IQ" sz="96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التنمية والتخطيط المحاضرة </a:t>
            </a:r>
            <a:r>
              <a:rPr lang="ar-IQ" sz="96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5</a:t>
            </a:r>
            <a:endParaRPr lang="ar-IQ" sz="96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54955" y="3367680"/>
            <a:ext cx="8825658" cy="1686920"/>
          </a:xfrm>
        </p:spPr>
        <p:txBody>
          <a:bodyPr>
            <a:noAutofit/>
          </a:bodyPr>
          <a:lstStyle/>
          <a:p>
            <a:pPr algn="ctr"/>
            <a:r>
              <a:rPr lang="ar-IQ" sz="9600" b="1" cap="none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نظرية أقطاب النمو</a:t>
            </a:r>
            <a:endParaRPr lang="ar-IQ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21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8" t="75185" r="10000" b="3889"/>
          <a:stretch/>
        </p:blipFill>
        <p:spPr>
          <a:xfrm>
            <a:off x="190500" y="114300"/>
            <a:ext cx="10210800" cy="64643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02654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97" t="9815" r="7038" b="51851"/>
          <a:stretch/>
        </p:blipFill>
        <p:spPr>
          <a:xfrm>
            <a:off x="228600" y="241300"/>
            <a:ext cx="9906000" cy="66166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5917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10" t="47407" r="7284" b="8333"/>
          <a:stretch/>
        </p:blipFill>
        <p:spPr>
          <a:xfrm>
            <a:off x="241300" y="622300"/>
            <a:ext cx="9994900" cy="566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59911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8333" r="14691" b="44445"/>
          <a:stretch/>
        </p:blipFill>
        <p:spPr>
          <a:xfrm>
            <a:off x="177800" y="292100"/>
            <a:ext cx="10210800" cy="6438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1414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34" t="53888" r="10494" b="2593"/>
          <a:stretch/>
        </p:blipFill>
        <p:spPr>
          <a:xfrm>
            <a:off x="407144" y="1054100"/>
            <a:ext cx="9346456" cy="54737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98495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95" t="7236" r="7038" b="63450"/>
          <a:stretch/>
        </p:blipFill>
        <p:spPr>
          <a:xfrm>
            <a:off x="292100" y="215900"/>
            <a:ext cx="9994900" cy="6426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423024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</TotalTime>
  <Words>7</Words>
  <Application>Microsoft Office PowerPoint</Application>
  <PresentationFormat>ملء الشاشة</PresentationFormat>
  <Paragraphs>2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Arabic Typesetting</vt:lpstr>
      <vt:lpstr>Arial</vt:lpstr>
      <vt:lpstr>Century Gothic</vt:lpstr>
      <vt:lpstr>Times New Roman</vt:lpstr>
      <vt:lpstr>Wingdings 3</vt:lpstr>
      <vt:lpstr>أيون</vt:lpstr>
      <vt:lpstr>التنمية والتخطيط المحاضرة 5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By DR.Ahmed Saker 2O11 - 2O12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التنمية والتخطيط المحاضرة 5</dc:title>
  <dc:creator>Hp</dc:creator>
  <cp:lastModifiedBy>Hp</cp:lastModifiedBy>
  <cp:revision>3</cp:revision>
  <dcterms:created xsi:type="dcterms:W3CDTF">2020-03-09T14:38:41Z</dcterms:created>
  <dcterms:modified xsi:type="dcterms:W3CDTF">2020-03-09T15:02:38Z</dcterms:modified>
</cp:coreProperties>
</file>