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590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656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546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084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582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550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401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2059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56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409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8447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079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marL="0" indent="0">
              <a:buFont typeface="Arial" pitchFamily="34" charset="0"/>
              <a:buNone/>
            </a:pPr>
            <a:r>
              <a:rPr lang="ar-IQ" smtClean="0"/>
              <a:t>        </a:t>
            </a:r>
            <a:r>
              <a:rPr lang="en-US" sz="4400" b="1" smtClean="0">
                <a:solidFill>
                  <a:srgbClr val="C00000"/>
                </a:solidFill>
              </a:rPr>
              <a:t>3</a:t>
            </a:r>
            <a:r>
              <a:rPr lang="ar-IQ" sz="4400" b="1" smtClean="0">
                <a:solidFill>
                  <a:srgbClr val="C00000"/>
                </a:solidFill>
              </a:rPr>
              <a:t> – تعد المدينة مولدا كبيرا للطاقة 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8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marL="0" indent="0">
              <a:buFont typeface="Arial" pitchFamily="34" charset="0"/>
              <a:buNone/>
            </a:pPr>
            <a:r>
              <a:rPr lang="ar-IQ" smtClean="0"/>
              <a:t>          </a:t>
            </a:r>
            <a:r>
              <a:rPr lang="en-US" sz="4000" b="1" smtClean="0">
                <a:solidFill>
                  <a:srgbClr val="C00000"/>
                </a:solidFill>
              </a:rPr>
              <a:t>4</a:t>
            </a:r>
            <a:r>
              <a:rPr lang="ar-IQ" sz="4000" b="1" smtClean="0">
                <a:solidFill>
                  <a:srgbClr val="C00000"/>
                </a:solidFill>
              </a:rPr>
              <a:t> – طريقة تصريف مياه الامطار في المدينة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7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42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marL="0" indent="0">
              <a:buFont typeface="Arial" pitchFamily="34" charset="0"/>
              <a:buNone/>
            </a:pPr>
            <a:r>
              <a:rPr lang="ar-IQ" smtClean="0"/>
              <a:t>    </a:t>
            </a:r>
            <a:r>
              <a:rPr lang="en-US" b="1" smtClean="0">
                <a:solidFill>
                  <a:srgbClr val="C00000"/>
                </a:solidFill>
              </a:rPr>
              <a:t>5</a:t>
            </a:r>
            <a:r>
              <a:rPr lang="ar-IQ" b="1" smtClean="0">
                <a:solidFill>
                  <a:srgbClr val="C00000"/>
                </a:solidFill>
              </a:rPr>
              <a:t>- نسبة التلوث في هواء المدينة اعلى بكثير من هواء الريف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8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ar-IQ" smtClean="0"/>
          </a:p>
          <a:p>
            <a:pPr marL="0" indent="0">
              <a:buFont typeface="Arial" pitchFamily="34" charset="0"/>
              <a:buNone/>
            </a:pPr>
            <a:endParaRPr lang="ar-IQ" smtClean="0"/>
          </a:p>
          <a:p>
            <a:pPr marL="0" indent="0">
              <a:buFont typeface="Arial" pitchFamily="34" charset="0"/>
              <a:buNone/>
            </a:pPr>
            <a:r>
              <a:rPr lang="ar-IQ" smtClean="0"/>
              <a:t>      </a:t>
            </a:r>
            <a:r>
              <a:rPr lang="en-US" sz="7200" b="1" smtClean="0">
                <a:solidFill>
                  <a:srgbClr val="C00000"/>
                </a:solidFill>
              </a:rPr>
              <a:t>2</a:t>
            </a:r>
            <a:r>
              <a:rPr lang="ar-IQ" sz="7200" b="1" smtClean="0">
                <a:solidFill>
                  <a:srgbClr val="C00000"/>
                </a:solidFill>
              </a:rPr>
              <a:t>- الجزيرة الحرارية </a:t>
            </a:r>
          </a:p>
          <a:p>
            <a:pPr marL="0" indent="0">
              <a:buFont typeface="Arial" pitchFamily="34" charset="0"/>
              <a:buNone/>
            </a:pPr>
            <a:r>
              <a:rPr lang="ar-IQ" sz="7200" b="1" smtClean="0">
                <a:solidFill>
                  <a:srgbClr val="C00000"/>
                </a:solidFill>
              </a:rPr>
              <a:t>    </a:t>
            </a:r>
            <a:r>
              <a:rPr lang="en-US" sz="7200" b="1" smtClean="0">
                <a:solidFill>
                  <a:srgbClr val="C00000"/>
                </a:solidFill>
                <a:hlinkClick r:id="" action="ppaction://hlinkshowjump?jump=firstslide"/>
              </a:rPr>
              <a:t>Heat Island   </a:t>
            </a:r>
            <a:endParaRPr lang="ar-IQ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7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41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ar-IQ" smtClean="0"/>
          </a:p>
          <a:p>
            <a:pPr marL="0" indent="0">
              <a:buFont typeface="Arial" pitchFamily="34" charset="0"/>
              <a:buNone/>
            </a:pPr>
            <a:endParaRPr lang="ar-IQ" smtClean="0"/>
          </a:p>
          <a:p>
            <a:pPr marL="0" indent="0">
              <a:buFont typeface="Arial" pitchFamily="34" charset="0"/>
              <a:buNone/>
            </a:pPr>
            <a:r>
              <a:rPr lang="ar-IQ" smtClean="0"/>
              <a:t>     </a:t>
            </a:r>
            <a:r>
              <a:rPr lang="en-US" smtClean="0"/>
              <a:t>        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/>
              <a:t>   </a:t>
            </a:r>
            <a:r>
              <a:rPr lang="en-US" b="1" smtClean="0">
                <a:solidFill>
                  <a:srgbClr val="FFFF00"/>
                </a:solidFill>
              </a:rPr>
              <a:t>                           </a:t>
            </a:r>
            <a:r>
              <a:rPr lang="ar-IQ" b="1" smtClean="0">
                <a:solidFill>
                  <a:srgbClr val="FFFF00"/>
                </a:solidFill>
              </a:rPr>
              <a:t>   </a:t>
            </a:r>
            <a:r>
              <a:rPr lang="en-US" sz="6600" b="1" smtClean="0">
                <a:solidFill>
                  <a:srgbClr val="FFFF00"/>
                </a:solidFill>
              </a:rPr>
              <a:t>4</a:t>
            </a:r>
            <a:r>
              <a:rPr lang="ar-IQ" sz="6600" b="1" smtClean="0">
                <a:solidFill>
                  <a:srgbClr val="FFFF00"/>
                </a:solidFill>
              </a:rPr>
              <a:t>- التلوث </a:t>
            </a:r>
          </a:p>
          <a:p>
            <a:pPr marL="0" indent="0">
              <a:buFont typeface="Arial" pitchFamily="34" charset="0"/>
              <a:buNone/>
            </a:pPr>
            <a:r>
              <a:rPr lang="ar-IQ" sz="6600" smtClean="0"/>
              <a:t>    </a:t>
            </a:r>
            <a:r>
              <a:rPr lang="en-US" sz="6600" smtClean="0"/>
              <a:t>        </a:t>
            </a:r>
            <a:r>
              <a:rPr lang="ar-IQ" sz="6600" smtClean="0"/>
              <a:t>  </a:t>
            </a:r>
            <a:r>
              <a:rPr lang="en-US" sz="6600" b="1" smtClean="0">
                <a:solidFill>
                  <a:srgbClr val="FFFF00"/>
                </a:solidFill>
              </a:rPr>
              <a:t>Pollution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6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71902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45</Words>
  <Application>Microsoft Office PowerPoint</Application>
  <PresentationFormat>عرض على الشاشة (3:4)‏</PresentationFormat>
  <Paragraphs>26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17</cp:revision>
  <dcterms:created xsi:type="dcterms:W3CDTF">2020-03-07T16:50:47Z</dcterms:created>
  <dcterms:modified xsi:type="dcterms:W3CDTF">2020-03-08T07:48:35Z</dcterms:modified>
</cp:coreProperties>
</file>