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90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5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546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08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582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550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401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2059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56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4097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8447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8982-472E-4BFA-8706-C5C9400A4A87}" type="datetimeFigureOut">
              <a:rPr lang="ar-IQ" smtClean="0"/>
              <a:t>14/07/1441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DCDD9-9D47-4B41-A1BB-57FA31D40DCC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07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03" y="1292501"/>
            <a:ext cx="9144000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8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800" smtClean="0">
                <a:ea typeface="Calibri"/>
                <a:cs typeface="Arial"/>
              </a:rPr>
              <a:t>6- مناخ الساحل : دراسة اهم خصائص مناخ ساحل محدد وكيف يختلف عن المناطق المجاورة له من السواحل او المناطق الداخلية , وتاثير تلك الخصائص على شكل الساحل ونمط الحياة والانشطة البشرية التي تسود فيه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z="3100" smtClean="0"/>
              <a:t>2- مناخ الكهف : تبرز احوال المناخ داخل كهف معين ومقدار اختلافها عن المناخ خارج ذلك الكهف , ومدى تاثير احواله المناخية على الاشكال الارضية والحياة داخله </a:t>
            </a:r>
            <a:endParaRPr lang="en-US" sz="3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7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ar-SA" sz="2800" smtClean="0">
                <a:ea typeface="Calibri"/>
                <a:cs typeface="Arial"/>
              </a:rPr>
              <a:t> </a:t>
            </a:r>
            <a:r>
              <a:rPr lang="en-US" sz="2000" smtClean="0">
                <a:ea typeface="Calibri"/>
                <a:cs typeface="Arial"/>
              </a:rPr>
              <a:t/>
            </a:r>
            <a:br>
              <a:rPr lang="en-US" sz="2000" smtClean="0">
                <a:ea typeface="Calibri"/>
                <a:cs typeface="Arial"/>
              </a:rPr>
            </a:br>
            <a:r>
              <a:rPr lang="ar-SA" sz="2700" smtClean="0">
                <a:ea typeface="Calibri"/>
                <a:cs typeface="Arial"/>
              </a:rPr>
              <a:t>7- مناخ الواحة : توضيح ابرز صفات عناصر المناخ داخل هذه البيئة وكيف تختلف عن المناطق الجافة المجاورة لها ,ومدى تاثير عناصرها المناخية على تباين الانشطة البشرية داخل هذه الواحة </a:t>
            </a:r>
            <a:endParaRPr lang="en-US" sz="27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9821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62</Words>
  <Application>Microsoft Office PowerPoint</Application>
  <PresentationFormat>عرض على الشاشة (3:4)‏</PresentationFormat>
  <Paragraphs>3</Paragraphs>
  <Slides>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10</cp:revision>
  <dcterms:created xsi:type="dcterms:W3CDTF">2020-03-07T16:50:47Z</dcterms:created>
  <dcterms:modified xsi:type="dcterms:W3CDTF">2020-03-08T07:34:35Z</dcterms:modified>
</cp:coreProperties>
</file>