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1590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3656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6546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4084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582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7550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6401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2059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1569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5409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8447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7079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85750"/>
            <a:ext cx="8609013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48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412750"/>
            <a:ext cx="8675687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2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49" y="116632"/>
            <a:ext cx="856615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50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77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423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85" y="1700808"/>
            <a:ext cx="9144000" cy="544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982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24" y="404664"/>
            <a:ext cx="822960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76" y="1700808"/>
            <a:ext cx="9144000" cy="530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11179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عرض على الشاشة (3:4)‏</PresentationFormat>
  <Paragraphs>0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Al-Qaisar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9</cp:revision>
  <dcterms:created xsi:type="dcterms:W3CDTF">2020-03-07T16:50:47Z</dcterms:created>
  <dcterms:modified xsi:type="dcterms:W3CDTF">2020-03-08T07:30:33Z</dcterms:modified>
</cp:coreProperties>
</file>