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1590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3656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6546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4084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582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7550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6401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2059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1569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5409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8447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7079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09563"/>
            <a:ext cx="8596313" cy="624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484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6516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644650"/>
            <a:ext cx="6340475" cy="35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8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404813"/>
            <a:ext cx="8510587" cy="605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2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36550"/>
            <a:ext cx="8474075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77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82588"/>
            <a:ext cx="8456613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982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431800"/>
            <a:ext cx="8547100" cy="599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11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412750"/>
            <a:ext cx="8645525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139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967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55600"/>
            <a:ext cx="8669337" cy="615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40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9238"/>
            <a:ext cx="8620125" cy="636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07527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عرض على الشاشة (3:4)‏</PresentationFormat>
  <Paragraphs>0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Al-Qaisar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5</cp:revision>
  <dcterms:created xsi:type="dcterms:W3CDTF">2020-03-07T16:50:47Z</dcterms:created>
  <dcterms:modified xsi:type="dcterms:W3CDTF">2020-03-08T07:25:20Z</dcterms:modified>
</cp:coreProperties>
</file>