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98463"/>
            <a:ext cx="8497887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90513"/>
            <a:ext cx="927258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95288"/>
            <a:ext cx="8645525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09575"/>
            <a:ext cx="899795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1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76225"/>
            <a:ext cx="8620125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13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33375"/>
            <a:ext cx="855345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6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09575"/>
            <a:ext cx="8510587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42900"/>
            <a:ext cx="8650287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7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844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</cp:revision>
  <dcterms:created xsi:type="dcterms:W3CDTF">2020-03-07T16:50:47Z</dcterms:created>
  <dcterms:modified xsi:type="dcterms:W3CDTF">2020-03-08T07:15:46Z</dcterms:modified>
</cp:coreProperties>
</file>