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r" rtl="1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r" rtl="1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r" rtl="1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r" rtl="1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5257800"/>
            <a:ext cx="7467600" cy="740898"/>
          </a:xfrm>
        </p:spPr>
        <p:txBody>
          <a:bodyPr/>
          <a:lstStyle/>
          <a:p>
            <a:pPr lvl="0"/>
            <a:r>
              <a:rPr lang="en-US" b="1" dirty="0" smtClean="0">
                <a:solidFill>
                  <a:srgbClr val="FF0000"/>
                </a:solidFill>
              </a:rPr>
              <a:t>Written by : Rageed Hussein Al-Hashemy</a:t>
            </a:r>
            <a:endParaRPr lang="ar-IQ" b="1" dirty="0" smtClean="0">
              <a:solidFill>
                <a:srgbClr val="FF0000"/>
              </a:solidFill>
            </a:endParaRPr>
          </a:p>
          <a:p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1524000"/>
            <a:ext cx="6096000" cy="1524000"/>
          </a:xfrm>
        </p:spPr>
        <p:txBody>
          <a:bodyPr/>
          <a:lstStyle/>
          <a:p>
            <a:r>
              <a:rPr lang="en-US" sz="6600" dirty="0" smtClean="0"/>
              <a:t>Tenses </a:t>
            </a:r>
            <a:endParaRPr lang="ar-IQ" sz="66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00200" y="3733800"/>
            <a:ext cx="6629400" cy="1371600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lvl="0" algn="ctr">
              <a:spcBef>
                <a:spcPct val="0"/>
              </a:spcBef>
            </a:pPr>
            <a:r>
              <a:rPr lang="en-US" sz="4000" b="1" u="sng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Lesson. </a:t>
            </a:r>
            <a:r>
              <a:rPr kumimoji="0" lang="en-US" sz="4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</a:t>
            </a:r>
          </a:p>
          <a:p>
            <a:pPr lvl="0" algn="ctr">
              <a:spcBef>
                <a:spcPct val="0"/>
              </a:spcBef>
            </a:pPr>
            <a:r>
              <a:rPr kumimoji="0" lang="en-US" sz="4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Unite one/ </a:t>
            </a:r>
            <a:r>
              <a:rPr kumimoji="0" lang="en-US" sz="4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Grammar</a:t>
            </a:r>
            <a:endParaRPr kumimoji="0" lang="ar-IQ" sz="4000" b="1" i="0" u="sng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676400"/>
            <a:ext cx="6553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990600" y="228600"/>
            <a:ext cx="7772400" cy="11430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Tenses </a:t>
            </a:r>
            <a:endParaRPr kumimoji="0" lang="ar-IQ" sz="6600" b="0" i="0" u="none" strike="noStrike" kern="1200" cap="none" spc="-100" normalizeH="0" baseline="0" noProof="0" dirty="0">
              <a:ln>
                <a:noFill/>
              </a:ln>
              <a:solidFill>
                <a:schemeClr val="tx2">
                  <a:satMod val="20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990600" y="2133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990600" y="2133600"/>
            <a:ext cx="0" cy="1371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990600" y="350520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990600" y="480060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990600" y="419100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990600" y="418737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685800" y="5486400"/>
            <a:ext cx="6858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685800" y="2667000"/>
            <a:ext cx="0" cy="2819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85800" y="2667000"/>
            <a:ext cx="6858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143000"/>
            <a:ext cx="7543799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3810000"/>
            <a:ext cx="7543799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3733800"/>
            <a:ext cx="7620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838200"/>
            <a:ext cx="75438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609600"/>
            <a:ext cx="76200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3799116"/>
            <a:ext cx="7772400" cy="2754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667000" y="2667000"/>
            <a:ext cx="4800600" cy="762000"/>
          </a:xfrm>
        </p:spPr>
        <p:txBody>
          <a:bodyPr>
            <a:noAutofit/>
          </a:bodyPr>
          <a:lstStyle/>
          <a:p>
            <a:r>
              <a:rPr lang="en-US" b="1" u="sng" dirty="0" smtClean="0">
                <a:solidFill>
                  <a:schemeClr val="accent1"/>
                </a:solidFill>
              </a:rPr>
              <a:t>Until next time…</a:t>
            </a:r>
            <a:endParaRPr lang="ar-IQ" b="1" u="sng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76</TotalTime>
  <Words>19</Words>
  <Application>Microsoft Office PowerPoint</Application>
  <PresentationFormat>On-screen Show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Equity</vt:lpstr>
      <vt:lpstr>Tenses </vt:lpstr>
      <vt:lpstr>Slide 2</vt:lpstr>
      <vt:lpstr>Slide 3</vt:lpstr>
      <vt:lpstr>Slide 4</vt:lpstr>
      <vt:lpstr>Slide 5</vt:lpstr>
      <vt:lpstr>Until next time…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Tenses </dc:title>
  <dc:creator>Lptop</dc:creator>
  <cp:lastModifiedBy>DR.Ahmed Saker 2O14</cp:lastModifiedBy>
  <cp:revision>12</cp:revision>
  <dcterms:created xsi:type="dcterms:W3CDTF">2006-08-16T00:00:00Z</dcterms:created>
  <dcterms:modified xsi:type="dcterms:W3CDTF">2020-03-07T18:50:28Z</dcterms:modified>
</cp:coreProperties>
</file>