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3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7192" y="306388"/>
            <a:ext cx="151320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9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27013"/>
            <a:ext cx="83454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3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84150"/>
            <a:ext cx="861377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5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4138"/>
            <a:ext cx="90297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5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96863"/>
            <a:ext cx="86455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6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3988"/>
            <a:ext cx="87550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8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6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60350"/>
            <a:ext cx="8645525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1502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2020-03-07T16:50:47Z</dcterms:created>
  <dcterms:modified xsi:type="dcterms:W3CDTF">2020-03-07T16:56:49Z</dcterms:modified>
</cp:coreProperties>
</file>