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3" r:id="rId4"/>
    <p:sldId id="261" r:id="rId5"/>
    <p:sldId id="264" r:id="rId6"/>
    <p:sldId id="262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746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568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921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241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4329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465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7799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308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404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081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117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EDE8-AB0F-46D0-8511-AD757FC84996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B7BF-5563-432B-B7DE-6052019181D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602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130300"/>
            <a:ext cx="8504237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2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6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توزيع درجات الحرارة في العالم في شهر كانون الثاني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507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8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توزيع درجات الحرارة في العالم في شهر تموز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462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4088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</Words>
  <Application>Microsoft Office PowerPoint</Application>
  <PresentationFormat>عرض على الشاشة (3:4)‏</PresentationFormat>
  <Paragraphs>2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توزيع درجات الحرارة في العالم في شهر كانون الثاني </vt:lpstr>
      <vt:lpstr>عرض تقديمي في PowerPoint</vt:lpstr>
      <vt:lpstr>توزيع درجات الحرارة في العالم في شهر تموز 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3</cp:revision>
  <dcterms:created xsi:type="dcterms:W3CDTF">2020-03-07T16:36:08Z</dcterms:created>
  <dcterms:modified xsi:type="dcterms:W3CDTF">2020-03-07T16:46:38Z</dcterms:modified>
</cp:coreProperties>
</file>