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5DDA-C1C6-4352-80E8-6A91561DF21A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F9A5-DB28-4D36-8B86-3A1EADEE51D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6219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5DDA-C1C6-4352-80E8-6A91561DF21A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F9A5-DB28-4D36-8B86-3A1EADEE51D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31710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5DDA-C1C6-4352-80E8-6A91561DF21A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F9A5-DB28-4D36-8B86-3A1EADEE51D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0315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5DDA-C1C6-4352-80E8-6A91561DF21A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F9A5-DB28-4D36-8B86-3A1EADEE51D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7345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5DDA-C1C6-4352-80E8-6A91561DF21A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F9A5-DB28-4D36-8B86-3A1EADEE51D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0869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5DDA-C1C6-4352-80E8-6A91561DF21A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F9A5-DB28-4D36-8B86-3A1EADEE51D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01111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5DDA-C1C6-4352-80E8-6A91561DF21A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F9A5-DB28-4D36-8B86-3A1EADEE51D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1206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5DDA-C1C6-4352-80E8-6A91561DF21A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F9A5-DB28-4D36-8B86-3A1EADEE51D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0399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5DDA-C1C6-4352-80E8-6A91561DF21A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F9A5-DB28-4D36-8B86-3A1EADEE51D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698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5DDA-C1C6-4352-80E8-6A91561DF21A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F9A5-DB28-4D36-8B86-3A1EADEE51D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2677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5DDA-C1C6-4352-80E8-6A91561DF21A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F9A5-DB28-4D36-8B86-3A1EADEE51D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8386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B5DDA-C1C6-4352-80E8-6A91561DF21A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BF9A5-DB28-4D36-8B86-3A1EADEE51D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5414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09613"/>
            <a:ext cx="8382000" cy="544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181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679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49300"/>
            <a:ext cx="8382000" cy="536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422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086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77863"/>
            <a:ext cx="838200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107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340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819150"/>
            <a:ext cx="8474075" cy="522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98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34524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عرض على الشاشة (3:4)‏</PresentationFormat>
  <Paragraphs>0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Al-Qaisar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7</cp:revision>
  <dcterms:created xsi:type="dcterms:W3CDTF">2020-03-07T16:25:56Z</dcterms:created>
  <dcterms:modified xsi:type="dcterms:W3CDTF">2020-03-07T16:33:54Z</dcterms:modified>
</cp:coreProperties>
</file>