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1CF6-98A3-4C40-BBB8-41F4F72B4400}" type="datetimeFigureOut">
              <a:rPr lang="ar-IQ" smtClean="0"/>
              <a:t>13/07/1441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F1707-6CB7-4965-915F-2668417F1FB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308712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1CF6-98A3-4C40-BBB8-41F4F72B4400}" type="datetimeFigureOut">
              <a:rPr lang="ar-IQ" smtClean="0"/>
              <a:t>13/07/1441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F1707-6CB7-4965-915F-2668417F1FB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68508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1CF6-98A3-4C40-BBB8-41F4F72B4400}" type="datetimeFigureOut">
              <a:rPr lang="ar-IQ" smtClean="0"/>
              <a:t>13/07/1441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F1707-6CB7-4965-915F-2668417F1FB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061151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1CF6-98A3-4C40-BBB8-41F4F72B4400}" type="datetimeFigureOut">
              <a:rPr lang="ar-IQ" smtClean="0"/>
              <a:t>13/07/1441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F1707-6CB7-4965-915F-2668417F1FB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30063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1CF6-98A3-4C40-BBB8-41F4F72B4400}" type="datetimeFigureOut">
              <a:rPr lang="ar-IQ" smtClean="0"/>
              <a:t>13/07/1441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F1707-6CB7-4965-915F-2668417F1FB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098847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1CF6-98A3-4C40-BBB8-41F4F72B4400}" type="datetimeFigureOut">
              <a:rPr lang="ar-IQ" smtClean="0"/>
              <a:t>13/07/1441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F1707-6CB7-4965-915F-2668417F1FB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187557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1CF6-98A3-4C40-BBB8-41F4F72B4400}" type="datetimeFigureOut">
              <a:rPr lang="ar-IQ" smtClean="0"/>
              <a:t>13/07/1441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F1707-6CB7-4965-915F-2668417F1FB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835583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1CF6-98A3-4C40-BBB8-41F4F72B4400}" type="datetimeFigureOut">
              <a:rPr lang="ar-IQ" smtClean="0"/>
              <a:t>13/07/1441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F1707-6CB7-4965-915F-2668417F1FB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550200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1CF6-98A3-4C40-BBB8-41F4F72B4400}" type="datetimeFigureOut">
              <a:rPr lang="ar-IQ" smtClean="0"/>
              <a:t>13/07/1441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F1707-6CB7-4965-915F-2668417F1FB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727962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1CF6-98A3-4C40-BBB8-41F4F72B4400}" type="datetimeFigureOut">
              <a:rPr lang="ar-IQ" smtClean="0"/>
              <a:t>13/07/1441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F1707-6CB7-4965-915F-2668417F1FB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54561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1CF6-98A3-4C40-BBB8-41F4F72B4400}" type="datetimeFigureOut">
              <a:rPr lang="ar-IQ" smtClean="0"/>
              <a:t>13/07/1441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F1707-6CB7-4965-915F-2668417F1FB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715329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C71CF6-98A3-4C40-BBB8-41F4F72B4400}" type="datetimeFigureOut">
              <a:rPr lang="ar-IQ" smtClean="0"/>
              <a:t>13/07/1441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AF1707-6CB7-4965-915F-2668417F1FB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634588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8229600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1130300"/>
            <a:ext cx="8645525" cy="460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7103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3086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674688"/>
            <a:ext cx="8431213" cy="551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2179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269875"/>
            <a:ext cx="8662987" cy="632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304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361950"/>
            <a:ext cx="8388350" cy="613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5356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28625"/>
            <a:ext cx="8382000" cy="600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3030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1316038"/>
            <a:ext cx="8388350" cy="423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2159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598488"/>
            <a:ext cx="8705850" cy="566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8845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3375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223838"/>
            <a:ext cx="9010650" cy="641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6936911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عرض على الشاشة (3:4)‏</PresentationFormat>
  <Paragraphs>0</Paragraphs>
  <Slides>10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1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Al-Qaisar Technologies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user</dc:creator>
  <cp:lastModifiedBy>user</cp:lastModifiedBy>
  <cp:revision>7</cp:revision>
  <dcterms:created xsi:type="dcterms:W3CDTF">2020-03-07T16:18:42Z</dcterms:created>
  <dcterms:modified xsi:type="dcterms:W3CDTF">2020-03-07T16:23:34Z</dcterms:modified>
</cp:coreProperties>
</file>