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4442-BC71-426C-AD2E-8AA3AEF8446E}" type="datetimeFigureOut">
              <a:rPr lang="ar-IQ" smtClean="0"/>
              <a:t>13/07/1441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B5EAF-E621-4E38-8E97-E03742761FF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9333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4442-BC71-426C-AD2E-8AA3AEF8446E}" type="datetimeFigureOut">
              <a:rPr lang="ar-IQ" smtClean="0"/>
              <a:t>13/07/1441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B5EAF-E621-4E38-8E97-E03742761FF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85027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4442-BC71-426C-AD2E-8AA3AEF8446E}" type="datetimeFigureOut">
              <a:rPr lang="ar-IQ" smtClean="0"/>
              <a:t>13/07/1441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B5EAF-E621-4E38-8E97-E03742761FF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89297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4442-BC71-426C-AD2E-8AA3AEF8446E}" type="datetimeFigureOut">
              <a:rPr lang="ar-IQ" smtClean="0"/>
              <a:t>13/07/1441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B5EAF-E621-4E38-8E97-E03742761FF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71824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4442-BC71-426C-AD2E-8AA3AEF8446E}" type="datetimeFigureOut">
              <a:rPr lang="ar-IQ" smtClean="0"/>
              <a:t>13/07/1441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B5EAF-E621-4E38-8E97-E03742761FF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18910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4442-BC71-426C-AD2E-8AA3AEF8446E}" type="datetimeFigureOut">
              <a:rPr lang="ar-IQ" smtClean="0"/>
              <a:t>13/07/1441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B5EAF-E621-4E38-8E97-E03742761FF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36306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4442-BC71-426C-AD2E-8AA3AEF8446E}" type="datetimeFigureOut">
              <a:rPr lang="ar-IQ" smtClean="0"/>
              <a:t>13/07/1441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B5EAF-E621-4E38-8E97-E03742761FF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13046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4442-BC71-426C-AD2E-8AA3AEF8446E}" type="datetimeFigureOut">
              <a:rPr lang="ar-IQ" smtClean="0"/>
              <a:t>13/07/1441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B5EAF-E621-4E38-8E97-E03742761FF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64951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4442-BC71-426C-AD2E-8AA3AEF8446E}" type="datetimeFigureOut">
              <a:rPr lang="ar-IQ" smtClean="0"/>
              <a:t>13/07/1441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B5EAF-E621-4E38-8E97-E03742761FF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29624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4442-BC71-426C-AD2E-8AA3AEF8446E}" type="datetimeFigureOut">
              <a:rPr lang="ar-IQ" smtClean="0"/>
              <a:t>13/07/1441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B5EAF-E621-4E38-8E97-E03742761FF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78615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4442-BC71-426C-AD2E-8AA3AEF8446E}" type="datetimeFigureOut">
              <a:rPr lang="ar-IQ" smtClean="0"/>
              <a:t>13/07/1441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B5EAF-E621-4E38-8E97-E03742761FF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68030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F4442-BC71-426C-AD2E-8AA3AEF8446E}" type="datetimeFigureOut">
              <a:rPr lang="ar-IQ" smtClean="0"/>
              <a:t>13/07/1441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B5EAF-E621-4E38-8E97-E03742761FF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27112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7" y="15274"/>
            <a:ext cx="93884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5487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8580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5539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588"/>
            <a:ext cx="92979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7265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296863"/>
            <a:ext cx="8613775" cy="626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4563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0031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557213"/>
            <a:ext cx="8650287" cy="574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9431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5634917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عرض على الشاشة (3:4)‏</PresentationFormat>
  <Paragraphs>0</Paragraphs>
  <Slides>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9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Al-Qaisar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user</cp:lastModifiedBy>
  <cp:revision>8</cp:revision>
  <dcterms:created xsi:type="dcterms:W3CDTF">2020-03-07T16:08:38Z</dcterms:created>
  <dcterms:modified xsi:type="dcterms:W3CDTF">2020-03-07T16:16:36Z</dcterms:modified>
</cp:coreProperties>
</file>