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677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7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884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15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792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195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78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979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0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088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150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FC0D-AA0F-4184-BB24-713771EF750F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8E00-C469-415E-9B03-687089FB28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52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3175"/>
            <a:ext cx="93027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0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2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49213"/>
            <a:ext cx="940117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2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30250"/>
            <a:ext cx="8834437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5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30250"/>
            <a:ext cx="84439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6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49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45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3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96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6</cp:revision>
  <dcterms:created xsi:type="dcterms:W3CDTF">2020-03-07T11:25:32Z</dcterms:created>
  <dcterms:modified xsi:type="dcterms:W3CDTF">2020-03-07T11:29:11Z</dcterms:modified>
</cp:coreProperties>
</file>