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91282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998012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7043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684936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1506826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9549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32594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428193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918958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5681358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8909249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12AB3F-3399-4BF9-918F-D1B1756CEF44}" type="datetimeFigureOut">
              <a:rPr lang="ar-IQ" smtClean="0"/>
              <a:t>13/07/1441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418B34-77CF-4641-B6CD-DED1F58738B2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456907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588"/>
            <a:ext cx="91567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95204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13020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93679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74893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763" y="438150"/>
            <a:ext cx="8626475" cy="5986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762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6525" y="1588"/>
            <a:ext cx="92805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73785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685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37551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830985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</TotalTime>
  <Words>0</Words>
  <Application>Microsoft Office PowerPoint</Application>
  <PresentationFormat>عرض على الشاشة (3:4)‏</PresentationFormat>
  <Paragraphs>0</Paragraphs>
  <Slides>8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8</vt:i4>
      </vt:variant>
    </vt:vector>
  </HeadingPairs>
  <TitlesOfParts>
    <vt:vector size="9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Al-Qaisar Technologies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user</cp:lastModifiedBy>
  <cp:revision>7</cp:revision>
  <dcterms:created xsi:type="dcterms:W3CDTF">2020-03-07T11:13:27Z</dcterms:created>
  <dcterms:modified xsi:type="dcterms:W3CDTF">2020-03-07T11:23:24Z</dcterms:modified>
</cp:coreProperties>
</file>