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FEC93-492B-48F0-A40F-984C0C4D0B0D}" type="datetimeFigureOut">
              <a:rPr lang="ar-IQ" smtClean="0"/>
              <a:t>13/07/1441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F5FCF-117D-4A74-98CF-A51DA281781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62533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FEC93-492B-48F0-A40F-984C0C4D0B0D}" type="datetimeFigureOut">
              <a:rPr lang="ar-IQ" smtClean="0"/>
              <a:t>13/07/1441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F5FCF-117D-4A74-98CF-A51DA281781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57357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FEC93-492B-48F0-A40F-984C0C4D0B0D}" type="datetimeFigureOut">
              <a:rPr lang="ar-IQ" smtClean="0"/>
              <a:t>13/07/1441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F5FCF-117D-4A74-98CF-A51DA281781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32240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FEC93-492B-48F0-A40F-984C0C4D0B0D}" type="datetimeFigureOut">
              <a:rPr lang="ar-IQ" smtClean="0"/>
              <a:t>13/07/1441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F5FCF-117D-4A74-98CF-A51DA281781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6437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FEC93-492B-48F0-A40F-984C0C4D0B0D}" type="datetimeFigureOut">
              <a:rPr lang="ar-IQ" smtClean="0"/>
              <a:t>13/07/1441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F5FCF-117D-4A74-98CF-A51DA281781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4693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FEC93-492B-48F0-A40F-984C0C4D0B0D}" type="datetimeFigureOut">
              <a:rPr lang="ar-IQ" smtClean="0"/>
              <a:t>13/07/1441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F5FCF-117D-4A74-98CF-A51DA281781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0505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FEC93-492B-48F0-A40F-984C0C4D0B0D}" type="datetimeFigureOut">
              <a:rPr lang="ar-IQ" smtClean="0"/>
              <a:t>13/07/1441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F5FCF-117D-4A74-98CF-A51DA281781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46587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FEC93-492B-48F0-A40F-984C0C4D0B0D}" type="datetimeFigureOut">
              <a:rPr lang="ar-IQ" smtClean="0"/>
              <a:t>13/07/1441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F5FCF-117D-4A74-98CF-A51DA281781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89988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FEC93-492B-48F0-A40F-984C0C4D0B0D}" type="datetimeFigureOut">
              <a:rPr lang="ar-IQ" smtClean="0"/>
              <a:t>13/07/1441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F5FCF-117D-4A74-98CF-A51DA281781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31398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FEC93-492B-48F0-A40F-984C0C4D0B0D}" type="datetimeFigureOut">
              <a:rPr lang="ar-IQ" smtClean="0"/>
              <a:t>13/07/1441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F5FCF-117D-4A74-98CF-A51DA281781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35769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FEC93-492B-48F0-A40F-984C0C4D0B0D}" type="datetimeFigureOut">
              <a:rPr lang="ar-IQ" smtClean="0"/>
              <a:t>13/07/1441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F5FCF-117D-4A74-98CF-A51DA281781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16829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FEC93-492B-48F0-A40F-984C0C4D0B0D}" type="datetimeFigureOut">
              <a:rPr lang="ar-IQ" smtClean="0"/>
              <a:t>13/07/1441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F5FCF-117D-4A74-98CF-A51DA281781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32593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970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99" y="-34132"/>
            <a:ext cx="9424988" cy="137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1906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144463"/>
            <a:ext cx="8870950" cy="657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5317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3841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5739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7269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869950"/>
            <a:ext cx="8645525" cy="512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423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63" y="0"/>
            <a:ext cx="9235548" cy="69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7326"/>
            <a:ext cx="8963472" cy="544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8488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1029436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0</Words>
  <Application>Microsoft Office PowerPoint</Application>
  <PresentationFormat>عرض على الشاشة (3:4)‏</PresentationFormat>
  <Paragraphs>0</Paragraphs>
  <Slides>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9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Al-Qaisar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user</cp:lastModifiedBy>
  <cp:revision>5</cp:revision>
  <dcterms:created xsi:type="dcterms:W3CDTF">2020-03-07T09:53:33Z</dcterms:created>
  <dcterms:modified xsi:type="dcterms:W3CDTF">2020-03-07T11:03:59Z</dcterms:modified>
</cp:coreProperties>
</file>