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9600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الفصل السادس </a:t>
            </a:r>
            <a:endParaRPr lang="ar-IQ" sz="9600" b="1" cap="none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ar-IQ" sz="96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نظريات التنمية</a:t>
            </a:r>
            <a:endParaRPr lang="ar-IQ" sz="96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66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7" t="2066" r="9013" b="37810"/>
          <a:stretch/>
        </p:blipFill>
        <p:spPr>
          <a:xfrm>
            <a:off x="1333500" y="406400"/>
            <a:ext cx="9779000" cy="593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085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0" t="59815" r="9506"/>
          <a:stretch/>
        </p:blipFill>
        <p:spPr>
          <a:xfrm>
            <a:off x="1460500" y="304800"/>
            <a:ext cx="9499600" cy="604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092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72" t="1297" r="2346" b="43333"/>
          <a:stretch/>
        </p:blipFill>
        <p:spPr>
          <a:xfrm>
            <a:off x="1206500" y="88900"/>
            <a:ext cx="10134600" cy="66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024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55000" r="4568" b="7037"/>
          <a:stretch/>
        </p:blipFill>
        <p:spPr>
          <a:xfrm>
            <a:off x="1206500" y="0"/>
            <a:ext cx="10147300" cy="657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832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8" t="926" r="6296" b="52963"/>
          <a:stretch/>
        </p:blipFill>
        <p:spPr>
          <a:xfrm>
            <a:off x="1282700" y="63500"/>
            <a:ext cx="9994900" cy="648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147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t="45926" r="5802"/>
          <a:stretch/>
        </p:blipFill>
        <p:spPr>
          <a:xfrm>
            <a:off x="1130300" y="292100"/>
            <a:ext cx="10096500" cy="656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376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9" t="4814" r="10741" b="34445"/>
          <a:stretch/>
        </p:blipFill>
        <p:spPr>
          <a:xfrm>
            <a:off x="1231900" y="88900"/>
            <a:ext cx="9906000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562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دارة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دارة</Template>
  <TotalTime>73</TotalTime>
  <Words>4</Words>
  <Application>Microsoft Office PowerPoint</Application>
  <PresentationFormat>ملء الشاشة</PresentationFormat>
  <Paragraphs>2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Tw Cen MT</vt:lpstr>
      <vt:lpstr>دارة</vt:lpstr>
      <vt:lpstr>الفصل السادس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By DR.Ahmed Saker 2O11 - 2O12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الفصل السادس</dc:title>
  <dc:creator>Hp</dc:creator>
  <cp:lastModifiedBy>Hp</cp:lastModifiedBy>
  <cp:revision>7</cp:revision>
  <dcterms:created xsi:type="dcterms:W3CDTF">2020-02-23T13:21:35Z</dcterms:created>
  <dcterms:modified xsi:type="dcterms:W3CDTF">2020-02-26T11:39:35Z</dcterms:modified>
</cp:coreProperties>
</file>