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5" r:id="rId3"/>
    <p:sldId id="261" r:id="rId4"/>
    <p:sldId id="262" r:id="rId5"/>
    <p:sldId id="265" r:id="rId6"/>
    <p:sldId id="276" r:id="rId7"/>
    <p:sldId id="267" r:id="rId8"/>
    <p:sldId id="279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1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6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4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0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3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0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3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EEB2-FAA5-44A4-AABE-5776AAA81420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AC03-BF13-4623-87B3-D3C16CE8E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9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692" y="135051"/>
            <a:ext cx="11535508" cy="59647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Operating Systems                                                         Lab. </a:t>
            </a:r>
            <a:r>
              <a:rPr lang="en-US" sz="28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Lecture 3</a:t>
            </a:r>
            <a:endParaRPr lang="en-US" sz="28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03" y="2868050"/>
            <a:ext cx="5134708" cy="287543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47113" y="1195754"/>
            <a:ext cx="10944665" cy="102694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Windows 10 Installation</a:t>
            </a:r>
            <a:endParaRPr lang="en-US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50" y="88615"/>
            <a:ext cx="4709160" cy="98183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Step 6: Check Activation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665" y="841149"/>
            <a:ext cx="11070771" cy="90204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Once Windows 10 is installed, </a:t>
            </a:r>
            <a:r>
              <a:rPr lang="en-US" sz="2000" dirty="0" smtClean="0">
                <a:solidFill>
                  <a:srgbClr val="002060"/>
                </a:solidFill>
              </a:rPr>
              <a:t>You </a:t>
            </a:r>
            <a:r>
              <a:rPr lang="en-US" sz="2000" dirty="0">
                <a:solidFill>
                  <a:srgbClr val="002060"/>
                </a:solidFill>
              </a:rPr>
              <a:t>may also need to install the necessary drivers for your PC’s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network or Wi-Fi </a:t>
            </a:r>
            <a:r>
              <a:rPr lang="en-US" sz="2000" dirty="0" smtClean="0">
                <a:solidFill>
                  <a:srgbClr val="002060"/>
                </a:solidFill>
              </a:rPr>
              <a:t>adapter, etc.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endParaRPr lang="en-US" sz="20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181"/>
          <a:stretch/>
        </p:blipFill>
        <p:spPr>
          <a:xfrm>
            <a:off x="1016590" y="1743189"/>
            <a:ext cx="9880146" cy="495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20" y="287384"/>
            <a:ext cx="11019713" cy="16735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Step </a:t>
            </a:r>
            <a:r>
              <a:rPr lang="en-US" dirty="0">
                <a:solidFill>
                  <a:srgbClr val="002060"/>
                </a:solidFill>
              </a:rPr>
              <a:t>1: Start your computer with the USB flash drive or DVD inserted, and boot from that </a:t>
            </a:r>
            <a:r>
              <a:rPr lang="en-US" dirty="0" smtClean="0">
                <a:solidFill>
                  <a:srgbClr val="002060"/>
                </a:solidFill>
              </a:rPr>
              <a:t>device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681" y="2326644"/>
            <a:ext cx="4733109" cy="41054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96" y="2326644"/>
            <a:ext cx="5237033" cy="453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0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19" y="140042"/>
            <a:ext cx="2619123" cy="94563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Step 2: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7" t="3018" r="5846"/>
          <a:stretch/>
        </p:blipFill>
        <p:spPr>
          <a:xfrm>
            <a:off x="2034540" y="1244237"/>
            <a:ext cx="7863840" cy="3703320"/>
          </a:xfrm>
        </p:spPr>
      </p:pic>
    </p:spTree>
    <p:extLst>
      <p:ext uri="{BB962C8B-B14F-4D97-AF65-F5344CB8AC3E}">
        <p14:creationId xmlns:p14="http://schemas.microsoft.com/office/powerpoint/2010/main" val="73986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4509" y="318254"/>
            <a:ext cx="887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Step </a:t>
            </a:r>
            <a:r>
              <a:rPr lang="en-US" dirty="0" smtClean="0">
                <a:solidFill>
                  <a:srgbClr val="002060"/>
                </a:solidFill>
              </a:rPr>
              <a:t>3: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8823" y="916161"/>
            <a:ext cx="551252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Choose “Install now” option.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If you are installing Windows 10 for the first time, then enter your Windows 10 key or valid Windows 7, 8, or 8.1 key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If you don’t have key then </a:t>
            </a:r>
            <a:r>
              <a:rPr lang="en-US" sz="2400" dirty="0">
                <a:solidFill>
                  <a:srgbClr val="002060"/>
                </a:solidFill>
              </a:rPr>
              <a:t>Skip the request for a product key to activate Windows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If you have already installed Windows 10 on this computer before, click I don’t have a product key. Windows will automatically activate once it’s installed.</a:t>
            </a:r>
          </a:p>
          <a:p>
            <a:pPr algn="just"/>
            <a:endParaRPr lang="en-US" dirty="0"/>
          </a:p>
        </p:txBody>
      </p:sp>
      <p:pic>
        <p:nvPicPr>
          <p:cNvPr id="1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426" y="950133"/>
            <a:ext cx="5760427" cy="4351338"/>
          </a:xfrm>
        </p:spPr>
      </p:pic>
    </p:spTree>
    <p:extLst>
      <p:ext uri="{BB962C8B-B14F-4D97-AF65-F5344CB8AC3E}">
        <p14:creationId xmlns:p14="http://schemas.microsoft.com/office/powerpoint/2010/main" val="9372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09" y="147365"/>
            <a:ext cx="10515600" cy="97604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Step </a:t>
            </a:r>
            <a:r>
              <a:rPr lang="en-US" sz="3600" dirty="0" smtClean="0">
                <a:solidFill>
                  <a:srgbClr val="002060"/>
                </a:solidFill>
              </a:rPr>
              <a:t>4: select the type of i</a:t>
            </a:r>
            <a:r>
              <a:rPr lang="en-US" sz="3600" dirty="0" smtClean="0">
                <a:solidFill>
                  <a:srgbClr val="002060"/>
                </a:solidFill>
              </a:rPr>
              <a:t>nstallation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02" y="1028790"/>
            <a:ext cx="5667103" cy="546344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Upgrade: Install Windows and keep files.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Custom: Install Windows only (advanced).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When </a:t>
            </a:r>
            <a:r>
              <a:rPr lang="en-US" sz="2400" dirty="0">
                <a:solidFill>
                  <a:srgbClr val="002060"/>
                </a:solidFill>
              </a:rPr>
              <a:t>prompted, choose the Custom: Install Windows only (advanced) option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2060"/>
                </a:solidFill>
              </a:rPr>
              <a:t>This </a:t>
            </a:r>
            <a:r>
              <a:rPr lang="en-US" sz="2400" dirty="0">
                <a:solidFill>
                  <a:srgbClr val="002060"/>
                </a:solidFill>
              </a:rPr>
              <a:t>will </a:t>
            </a:r>
            <a:r>
              <a:rPr lang="en-US" sz="2400" dirty="0" smtClean="0">
                <a:solidFill>
                  <a:srgbClr val="002060"/>
                </a:solidFill>
              </a:rPr>
              <a:t>erase everything </a:t>
            </a:r>
            <a:r>
              <a:rPr lang="en-US" sz="2400" dirty="0">
                <a:solidFill>
                  <a:srgbClr val="002060"/>
                </a:solidFill>
              </a:rPr>
              <a:t>on your existing Windows 10 drive (usually C:), so be sure you’ve backed </a:t>
            </a:r>
            <a:r>
              <a:rPr lang="en-US" sz="2400" dirty="0" smtClean="0">
                <a:solidFill>
                  <a:srgbClr val="002060"/>
                </a:solidFill>
              </a:rPr>
              <a:t>up everything </a:t>
            </a:r>
            <a:r>
              <a:rPr lang="en-US" sz="2400" dirty="0">
                <a:solidFill>
                  <a:srgbClr val="002060"/>
                </a:solidFill>
              </a:rPr>
              <a:t>you want to keep before going any </a:t>
            </a:r>
            <a:r>
              <a:rPr lang="en-US" sz="2400" dirty="0" smtClean="0">
                <a:solidFill>
                  <a:srgbClr val="002060"/>
                </a:solidFill>
              </a:rPr>
              <a:t>further.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002060"/>
                </a:solidFill>
              </a:rPr>
              <a:t>Select </a:t>
            </a:r>
            <a:r>
              <a:rPr lang="en-US" sz="2400" dirty="0" smtClean="0">
                <a:solidFill>
                  <a:srgbClr val="002060"/>
                </a:solidFill>
              </a:rPr>
              <a:t>the custom option to ensure that you are performing a clean install and not an upgrade </a:t>
            </a:r>
            <a:r>
              <a:rPr lang="en-US" sz="2400" dirty="0" smtClean="0">
                <a:solidFill>
                  <a:srgbClr val="002060"/>
                </a:solidFill>
              </a:rPr>
              <a:t>install.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605" y="1047275"/>
            <a:ext cx="58674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6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55925"/>
            <a:ext cx="5360125" cy="132556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Step </a:t>
            </a:r>
            <a:r>
              <a:rPr lang="en-US" sz="3200" dirty="0" smtClean="0">
                <a:solidFill>
                  <a:srgbClr val="002060"/>
                </a:solidFill>
              </a:rPr>
              <a:t>5: </a:t>
            </a:r>
            <a:r>
              <a:rPr lang="en-US" sz="3200" dirty="0">
                <a:solidFill>
                  <a:srgbClr val="002060"/>
                </a:solidFill>
              </a:rPr>
              <a:t>Choose Where to 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03" y="1381488"/>
            <a:ext cx="5405846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Partition </a:t>
            </a:r>
            <a:r>
              <a:rPr lang="en-US" dirty="0" smtClean="0">
                <a:solidFill>
                  <a:srgbClr val="002060"/>
                </a:solidFill>
              </a:rPr>
              <a:t>your system drive however you like. If you just have a single Windows partition, you can tell the installer to overwrite it.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If you have many partitions, you could delete them all and tell Windows 10 to install itself in the unallocated </a:t>
            </a:r>
            <a:r>
              <a:rPr lang="en-US" dirty="0" smtClean="0">
                <a:solidFill>
                  <a:srgbClr val="002060"/>
                </a:solidFill>
              </a:rPr>
              <a:t>space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189" y="167913"/>
            <a:ext cx="5772203" cy="29671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190" y="3291838"/>
            <a:ext cx="5772202" cy="327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0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87347"/>
            <a:ext cx="5965371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Step 6: Check Activation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230" y="1049611"/>
            <a:ext cx="48136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MyriadPro-Regular"/>
              </a:rPr>
              <a:t>The Windows 10 installation will now start. </a:t>
            </a: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Copying windows files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Getting files ready for  installation (0%).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…..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109" y="1188720"/>
            <a:ext cx="6450360" cy="483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29" y="87347"/>
            <a:ext cx="5965371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Step 6: Check Activation</a:t>
            </a:r>
            <a:endParaRPr lang="en-US" sz="40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897" y="1049611"/>
            <a:ext cx="5867400" cy="42291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9230" y="1049611"/>
            <a:ext cx="48136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When </a:t>
            </a:r>
            <a:r>
              <a:rPr lang="en-US" sz="2400" dirty="0">
                <a:solidFill>
                  <a:srgbClr val="002060"/>
                </a:solidFill>
                <a:latin typeface="MyriadPro-Regular"/>
              </a:rPr>
              <a:t>it’s almost complete, you’ll be asked for </a:t>
            </a: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a product </a:t>
            </a:r>
            <a:r>
              <a:rPr lang="en-US" sz="2400" dirty="0">
                <a:solidFill>
                  <a:srgbClr val="002060"/>
                </a:solidFill>
                <a:latin typeface="MyriadPro-Regular"/>
              </a:rPr>
              <a:t>key again, so click the Do this later option at the bottom of the screen and </a:t>
            </a: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finish </a:t>
            </a:r>
            <a:r>
              <a:rPr lang="en-US" sz="2400" dirty="0">
                <a:solidFill>
                  <a:srgbClr val="002060"/>
                </a:solidFill>
                <a:latin typeface="MyriadPro-Regular"/>
              </a:rPr>
              <a:t>the </a:t>
            </a:r>
            <a:r>
              <a:rPr lang="en-US" sz="2400" dirty="0" smtClean="0">
                <a:solidFill>
                  <a:srgbClr val="002060"/>
                </a:solidFill>
                <a:latin typeface="MyriadPro-Regular"/>
              </a:rPr>
              <a:t>rest of </a:t>
            </a:r>
            <a:r>
              <a:rPr lang="en-US" sz="2400" dirty="0">
                <a:solidFill>
                  <a:srgbClr val="002060"/>
                </a:solidFill>
                <a:latin typeface="MyriadPro-Regular"/>
              </a:rPr>
              <a:t>the set up.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50" y="88615"/>
            <a:ext cx="4709160" cy="98183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Step 6: Check Activation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070451"/>
            <a:ext cx="11070771" cy="175112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After your fresh install of Windows 10 is completed, it should automatically activate itself after you connect to the Internet.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To ensure it activated correctly, open the Start menu and click on Settings. 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Click the Update &amp; Security button, and go to the “Activation” tab. 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2244" r="1906"/>
          <a:stretch/>
        </p:blipFill>
        <p:spPr>
          <a:xfrm>
            <a:off x="1574074" y="2821577"/>
            <a:ext cx="8458200" cy="373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412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MyriadPro-Regular</vt:lpstr>
      <vt:lpstr>Office Theme</vt:lpstr>
      <vt:lpstr>Operating Systems                                                         Lab. Lecture 3</vt:lpstr>
      <vt:lpstr>Step 1: Start your computer with the USB flash drive or DVD inserted, and boot from that device</vt:lpstr>
      <vt:lpstr>Step 2: </vt:lpstr>
      <vt:lpstr>PowerPoint Presentation</vt:lpstr>
      <vt:lpstr>Step 4: select the type of installation</vt:lpstr>
      <vt:lpstr>Step 5: Choose Where to Install</vt:lpstr>
      <vt:lpstr>Step 6: Check Activation</vt:lpstr>
      <vt:lpstr>Step 6: Check Activation</vt:lpstr>
      <vt:lpstr>Step 6: Check Activation</vt:lpstr>
      <vt:lpstr>Step 6: Check Activation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10 Installation Guide</dc:title>
  <dc:creator>Shanthi Priyaa</dc:creator>
  <cp:lastModifiedBy>hesham alabbasi</cp:lastModifiedBy>
  <cp:revision>19</cp:revision>
  <dcterms:created xsi:type="dcterms:W3CDTF">2016-02-11T12:03:19Z</dcterms:created>
  <dcterms:modified xsi:type="dcterms:W3CDTF">2020-02-02T18:39:45Z</dcterms:modified>
</cp:coreProperties>
</file>