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828800"/>
            <a:ext cx="7772400" cy="1975104"/>
          </a:xfrm>
        </p:spPr>
        <p:txBody>
          <a:bodyPr/>
          <a:lstStyle/>
          <a:p>
            <a:r>
              <a:rPr lang="en-US" sz="6600" dirty="0" smtClean="0"/>
              <a:t>Tenses </a:t>
            </a:r>
            <a:endParaRPr lang="ar-IQ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257800"/>
            <a:ext cx="7467600" cy="740898"/>
          </a:xfrm>
        </p:spPr>
        <p:txBody>
          <a:bodyPr/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Written by : Rageed Hussein Al-Hashemy</a:t>
            </a:r>
            <a:endParaRPr lang="ar-IQ" b="1" dirty="0" smtClean="0">
              <a:solidFill>
                <a:srgbClr val="FF0000"/>
              </a:solidFill>
            </a:endParaRPr>
          </a:p>
          <a:p>
            <a:endParaRPr lang="ar-IQ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00200" y="3733800"/>
            <a:ext cx="6629400" cy="1371600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en-US" sz="4000" b="1" u="sng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Lesson. </a:t>
            </a:r>
            <a:r>
              <a:rPr kumimoji="0" 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</a:p>
          <a:p>
            <a:pPr lvl="0" algn="ctr">
              <a:spcBef>
                <a:spcPct val="0"/>
              </a:spcBef>
            </a:pPr>
            <a:r>
              <a:rPr kumimoji="0" 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Unite one/ </a:t>
            </a:r>
            <a:r>
              <a:rPr kumimoji="0" 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Grammar</a:t>
            </a:r>
            <a:endParaRPr kumimoji="0" lang="ar-IQ" sz="40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6553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90600" y="228600"/>
            <a:ext cx="7772400" cy="11430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Tenses </a:t>
            </a:r>
            <a:endParaRPr kumimoji="0" lang="ar-IQ" sz="66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990600" y="213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990600" y="2133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990600" y="35052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990600" y="48006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990600" y="41910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990600" y="418737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85800" y="5486400"/>
            <a:ext cx="685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85800" y="2667000"/>
            <a:ext cx="0" cy="2819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85800" y="2667000"/>
            <a:ext cx="685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754379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10000"/>
            <a:ext cx="7543799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33800"/>
            <a:ext cx="7620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838200"/>
            <a:ext cx="75438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09600"/>
            <a:ext cx="7620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799116"/>
            <a:ext cx="7772400" cy="2754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667000" y="2667000"/>
            <a:ext cx="4800600" cy="762000"/>
          </a:xfrm>
        </p:spPr>
        <p:txBody>
          <a:bodyPr>
            <a:noAutofit/>
          </a:bodyPr>
          <a:lstStyle/>
          <a:p>
            <a:r>
              <a:rPr lang="en-US" b="1" u="sng" dirty="0" smtClean="0">
                <a:solidFill>
                  <a:schemeClr val="accent1"/>
                </a:solidFill>
              </a:rPr>
              <a:t>Until next time…</a:t>
            </a:r>
            <a:endParaRPr lang="ar-IQ" b="1" u="sng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</TotalTime>
  <Words>19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Tenses </vt:lpstr>
      <vt:lpstr>Slide 2</vt:lpstr>
      <vt:lpstr>Slide 3</vt:lpstr>
      <vt:lpstr>Slide 4</vt:lpstr>
      <vt:lpstr>Slide 5</vt:lpstr>
      <vt:lpstr>Until next time…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Tenses </dc:title>
  <dc:creator>Lptop</dc:creator>
  <cp:lastModifiedBy>DR.Ahmed Saker 2O14</cp:lastModifiedBy>
  <cp:revision>9</cp:revision>
  <dcterms:created xsi:type="dcterms:W3CDTF">2006-08-16T00:00:00Z</dcterms:created>
  <dcterms:modified xsi:type="dcterms:W3CDTF">2020-01-27T20:20:53Z</dcterms:modified>
</cp:coreProperties>
</file>