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56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pPr marL="0" indent="0" algn="r" rtl="1">
              <a:buNone/>
            </a:pPr>
            <a:r>
              <a:rPr lang="ar-IQ" sz="2600" b="1" dirty="0"/>
              <a:t>1 الجمل التكرارية </a:t>
            </a:r>
            <a:r>
              <a:rPr lang="ar-IQ" sz="2600" b="1" dirty="0" smtClean="0"/>
              <a:t>    </a:t>
            </a:r>
            <a:r>
              <a:rPr lang="ar-IQ" sz="2600" dirty="0" smtClean="0"/>
              <a:t>ثلاث </a:t>
            </a:r>
            <a:r>
              <a:rPr lang="ar-IQ" sz="2600" dirty="0"/>
              <a:t>انواع من الجمل التكرارية: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for</a:t>
            </a:r>
          </a:p>
          <a:p>
            <a:pPr marL="0" indent="0">
              <a:buNone/>
            </a:pPr>
            <a:r>
              <a:rPr lang="en-US" sz="2600" dirty="0"/>
              <a:t>while</a:t>
            </a:r>
          </a:p>
          <a:p>
            <a:pPr marL="0" indent="0">
              <a:buNone/>
            </a:pPr>
            <a:r>
              <a:rPr lang="en-US" sz="2600" dirty="0" smtClean="0"/>
              <a:t>do…while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For(</a:t>
            </a:r>
            <a:r>
              <a:rPr lang="ar-IQ" sz="2600" dirty="0" smtClean="0"/>
              <a:t>بداية </a:t>
            </a:r>
            <a:r>
              <a:rPr lang="en-US" sz="2600" dirty="0" smtClean="0"/>
              <a:t>; </a:t>
            </a:r>
            <a:r>
              <a:rPr lang="ar-IQ" sz="2600" dirty="0" smtClean="0"/>
              <a:t>نهاية الشرط</a:t>
            </a:r>
            <a:r>
              <a:rPr lang="en-US" sz="2600" dirty="0" smtClean="0"/>
              <a:t>; </a:t>
            </a:r>
            <a:r>
              <a:rPr lang="ar-IQ" sz="2600" dirty="0" smtClean="0"/>
              <a:t>مقدار الزيادة</a:t>
            </a:r>
            <a:r>
              <a:rPr lang="en-US" sz="2600" dirty="0" smtClean="0"/>
              <a:t>  )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For(</a:t>
            </a:r>
            <a:r>
              <a:rPr lang="en-US" sz="2600" dirty="0" err="1"/>
              <a:t>i</a:t>
            </a:r>
            <a:r>
              <a:rPr lang="en-US" sz="2600" dirty="0"/>
              <a:t>=1;i&lt;=4;i++)</a:t>
            </a:r>
          </a:p>
          <a:p>
            <a:pPr marL="0" indent="0">
              <a:buNone/>
            </a:pPr>
            <a:endParaRPr lang="ar-IQ" sz="2600" dirty="0"/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7924800" cy="1447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IQ" sz="2800" dirty="0">
                <a:solidFill>
                  <a:schemeClr val="tx1"/>
                </a:solidFill>
              </a:rPr>
              <a:t>تسمى بالحلقات </a:t>
            </a:r>
            <a:r>
              <a:rPr lang="ar-IQ" sz="2800" dirty="0" smtClean="0">
                <a:solidFill>
                  <a:schemeClr val="tx1"/>
                </a:solidFill>
              </a:rPr>
              <a:t>والتي </a:t>
            </a:r>
            <a:r>
              <a:rPr lang="ar-IQ" sz="2800" dirty="0">
                <a:solidFill>
                  <a:schemeClr val="tx1"/>
                </a:solidFill>
              </a:rPr>
              <a:t>تمكن البرامج من تنفيذ خطوة او عدة خطوات في البرمجة لأكثر من مرة بما ان شرط التنفيذ صحيح </a:t>
            </a:r>
            <a:r>
              <a:rPr lang="ar-IQ" sz="2800" dirty="0" smtClean="0">
                <a:solidFill>
                  <a:schemeClr val="tx1"/>
                </a:solidFill>
              </a:rPr>
              <a:t>  .ويتم </a:t>
            </a:r>
            <a:r>
              <a:rPr lang="ar-IQ" sz="2800" dirty="0">
                <a:solidFill>
                  <a:schemeClr val="tx1"/>
                </a:solidFill>
              </a:rPr>
              <a:t>ايقاف التكرار عندما يكون شرط التكرار </a:t>
            </a:r>
            <a:r>
              <a:rPr lang="ar-IQ" sz="2800" dirty="0" smtClean="0">
                <a:solidFill>
                  <a:schemeClr val="tx1"/>
                </a:solidFill>
              </a:rPr>
              <a:t>خاطئ،</a:t>
            </a:r>
            <a:endParaRPr lang="ar-IQ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2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اكتب برنامج لقراءة </a:t>
            </a:r>
            <a:r>
              <a:rPr lang="ar-IQ" dirty="0" smtClean="0"/>
              <a:t>3 </a:t>
            </a:r>
            <a:r>
              <a:rPr lang="ar-IQ" dirty="0" smtClean="0"/>
              <a:t>ارقام صحيحة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#include&lt;</a:t>
            </a:r>
            <a:r>
              <a:rPr lang="en-US" dirty="0" err="1"/>
              <a:t>iostream.h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int </a:t>
            </a:r>
            <a:r>
              <a:rPr lang="en-US" dirty="0" smtClean="0"/>
              <a:t>x;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cin</a:t>
            </a:r>
            <a:r>
              <a:rPr lang="en-US" dirty="0"/>
              <a:t>&gt;&gt;x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&gt;&gt;x;</a:t>
            </a:r>
          </a:p>
          <a:p>
            <a:pPr marL="0" indent="0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&gt;&gt;x;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9" name="Flowchart: Summing Junction 8"/>
          <p:cNvSpPr/>
          <p:nvPr/>
        </p:nvSpPr>
        <p:spPr>
          <a:xfrm>
            <a:off x="6629400" y="3048000"/>
            <a:ext cx="1219200" cy="1295400"/>
          </a:xfrm>
          <a:prstGeom prst="flowChartSummingJuncti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902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6096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#include&lt;</a:t>
            </a:r>
            <a:r>
              <a:rPr lang="en-US" sz="3200" dirty="0" err="1"/>
              <a:t>iostream.h</a:t>
            </a:r>
            <a:r>
              <a:rPr lang="en-US" sz="3200" dirty="0"/>
              <a:t>&gt;</a:t>
            </a:r>
          </a:p>
          <a:p>
            <a:r>
              <a:rPr lang="en-US" sz="3200" dirty="0"/>
              <a:t>main()</a:t>
            </a:r>
          </a:p>
          <a:p>
            <a:r>
              <a:rPr lang="en-US" sz="3200" dirty="0"/>
              <a:t>{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int </a:t>
            </a:r>
            <a:r>
              <a:rPr lang="en-US" sz="3200" dirty="0" err="1"/>
              <a:t>x,i</a:t>
            </a:r>
            <a:r>
              <a:rPr lang="en-US" sz="3200" dirty="0"/>
              <a:t>;</a:t>
            </a:r>
          </a:p>
          <a:p>
            <a:r>
              <a:rPr lang="en-US" sz="3200" dirty="0" smtClean="0"/>
              <a:t>for(</a:t>
            </a:r>
            <a:r>
              <a:rPr lang="en-US" sz="3200" dirty="0" err="1" smtClean="0"/>
              <a:t>i</a:t>
            </a:r>
            <a:r>
              <a:rPr lang="en-US" sz="3200" dirty="0" smtClean="0"/>
              <a:t>=1;i&lt;</a:t>
            </a:r>
            <a:r>
              <a:rPr lang="en-US" sz="3200" dirty="0"/>
              <a:t> </a:t>
            </a:r>
            <a:r>
              <a:rPr lang="en-US" sz="3200" dirty="0" smtClean="0"/>
              <a:t>4;i</a:t>
            </a:r>
            <a:r>
              <a:rPr lang="en-US" sz="3200" dirty="0"/>
              <a:t>++)</a:t>
            </a:r>
          </a:p>
          <a:p>
            <a:r>
              <a:rPr lang="en-US" sz="3200" dirty="0" smtClean="0"/>
              <a:t>  </a:t>
            </a:r>
            <a:r>
              <a:rPr lang="en-US" sz="3200" dirty="0" err="1"/>
              <a:t>cin</a:t>
            </a:r>
            <a:r>
              <a:rPr lang="en-US" sz="3200" dirty="0"/>
              <a:t>&gt;&gt;x;</a:t>
            </a:r>
          </a:p>
          <a:p>
            <a:r>
              <a:rPr lang="en-US" sz="3200" dirty="0" smtClean="0"/>
              <a:t>}</a:t>
            </a:r>
            <a:endParaRPr lang="en-US" sz="3200" dirty="0"/>
          </a:p>
          <a:p>
            <a:endParaRPr lang="ar-IQ" sz="3200" dirty="0"/>
          </a:p>
          <a:p>
            <a:endParaRPr lang="ar-IQ" sz="32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943600" y="1981200"/>
            <a:ext cx="1752600" cy="89055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5943600" y="2514600"/>
            <a:ext cx="76200" cy="35715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3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For(</a:t>
            </a:r>
            <a:r>
              <a:rPr lang="en-US" dirty="0" err="1" smtClean="0"/>
              <a:t>i</a:t>
            </a:r>
            <a:r>
              <a:rPr lang="en-US" dirty="0" smtClean="0"/>
              <a:t>=1;i&lt; 4;i</a:t>
            </a:r>
            <a:r>
              <a:rPr lang="en-US" dirty="0" smtClean="0"/>
              <a:t>++)</a:t>
            </a:r>
            <a:endParaRPr lang="en-US" dirty="0"/>
          </a:p>
          <a:p>
            <a:r>
              <a:rPr lang="en-US" dirty="0" err="1" smtClean="0"/>
              <a:t>i</a:t>
            </a:r>
            <a:r>
              <a:rPr lang="en-US" dirty="0" smtClean="0"/>
              <a:t>=1</a:t>
            </a:r>
          </a:p>
          <a:p>
            <a:r>
              <a:rPr lang="en-US" dirty="0"/>
              <a:t>i</a:t>
            </a:r>
            <a:r>
              <a:rPr lang="en-US" dirty="0" smtClean="0"/>
              <a:t>=2</a:t>
            </a:r>
          </a:p>
          <a:p>
            <a:r>
              <a:rPr lang="en-US" dirty="0"/>
              <a:t>i</a:t>
            </a:r>
            <a:r>
              <a:rPr lang="en-US" dirty="0" smtClean="0"/>
              <a:t>=3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=4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=5                        </a:t>
            </a:r>
            <a:r>
              <a:rPr lang="ar-IQ" dirty="0" smtClean="0"/>
              <a:t>الشرط غير صحيح 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447800" y="2667000"/>
            <a:ext cx="914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447800" y="26670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447800" y="2667000"/>
            <a:ext cx="9906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1371600" y="4876800"/>
            <a:ext cx="2209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497878" y="2045222"/>
            <a:ext cx="2648093" cy="1052541"/>
          </a:xfrm>
          <a:custGeom>
            <a:avLst/>
            <a:gdLst>
              <a:gd name="connsiteX0" fmla="*/ 2648093 w 2648093"/>
              <a:gd name="connsiteY0" fmla="*/ 147472 h 1052541"/>
              <a:gd name="connsiteX1" fmla="*/ 119497 w 2648093"/>
              <a:gd name="connsiteY1" fmla="*/ 72827 h 1052541"/>
              <a:gd name="connsiteX2" fmla="*/ 380754 w 2648093"/>
              <a:gd name="connsiteY2" fmla="*/ 1052541 h 1052541"/>
              <a:gd name="connsiteX3" fmla="*/ 380754 w 2648093"/>
              <a:gd name="connsiteY3" fmla="*/ 1052541 h 105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8093" h="1052541">
                <a:moveTo>
                  <a:pt x="2648093" y="147472"/>
                </a:moveTo>
                <a:cubicBezTo>
                  <a:pt x="1572740" y="34727"/>
                  <a:pt x="497387" y="-78018"/>
                  <a:pt x="119497" y="72827"/>
                </a:cubicBezTo>
                <a:cubicBezTo>
                  <a:pt x="-258393" y="223672"/>
                  <a:pt x="380754" y="1052541"/>
                  <a:pt x="380754" y="1052541"/>
                </a:cubicBezTo>
                <a:lnTo>
                  <a:pt x="380754" y="1052541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Freeform 13"/>
          <p:cNvSpPr/>
          <p:nvPr/>
        </p:nvSpPr>
        <p:spPr>
          <a:xfrm>
            <a:off x="342841" y="1596949"/>
            <a:ext cx="2829567" cy="1930022"/>
          </a:xfrm>
          <a:custGeom>
            <a:avLst/>
            <a:gdLst>
              <a:gd name="connsiteX0" fmla="*/ 2829567 w 2829567"/>
              <a:gd name="connsiteY0" fmla="*/ 614406 h 1930022"/>
              <a:gd name="connsiteX1" fmla="*/ 114359 w 2829567"/>
              <a:gd name="connsiteY1" fmla="*/ 63900 h 1930022"/>
              <a:gd name="connsiteX2" fmla="*/ 468922 w 2829567"/>
              <a:gd name="connsiteY2" fmla="*/ 1930022 h 1930022"/>
              <a:gd name="connsiteX3" fmla="*/ 468922 w 2829567"/>
              <a:gd name="connsiteY3" fmla="*/ 1930022 h 1930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9567" h="1930022">
                <a:moveTo>
                  <a:pt x="2829567" y="614406"/>
                </a:moveTo>
                <a:cubicBezTo>
                  <a:pt x="1668683" y="229518"/>
                  <a:pt x="507800" y="-155369"/>
                  <a:pt x="114359" y="63900"/>
                </a:cubicBezTo>
                <a:cubicBezTo>
                  <a:pt x="-279082" y="283169"/>
                  <a:pt x="468922" y="1930022"/>
                  <a:pt x="468922" y="1930022"/>
                </a:cubicBezTo>
                <a:lnTo>
                  <a:pt x="468922" y="193002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Freeform 14"/>
          <p:cNvSpPr/>
          <p:nvPr/>
        </p:nvSpPr>
        <p:spPr>
          <a:xfrm>
            <a:off x="-16832" y="1089517"/>
            <a:ext cx="3161248" cy="3202565"/>
          </a:xfrm>
          <a:custGeom>
            <a:avLst/>
            <a:gdLst>
              <a:gd name="connsiteX0" fmla="*/ 3161248 w 3161248"/>
              <a:gd name="connsiteY0" fmla="*/ 1028532 h 3202565"/>
              <a:gd name="connsiteX1" fmla="*/ 82146 w 3161248"/>
              <a:gd name="connsiteY1" fmla="*/ 104801 h 3202565"/>
              <a:gd name="connsiteX2" fmla="*/ 819265 w 3161248"/>
              <a:gd name="connsiteY2" fmla="*/ 3202565 h 3202565"/>
              <a:gd name="connsiteX3" fmla="*/ 819265 w 3161248"/>
              <a:gd name="connsiteY3" fmla="*/ 3202565 h 3202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1248" h="3202565">
                <a:moveTo>
                  <a:pt x="3161248" y="1028532"/>
                </a:moveTo>
                <a:cubicBezTo>
                  <a:pt x="1816862" y="385497"/>
                  <a:pt x="472476" y="-257538"/>
                  <a:pt x="82146" y="104801"/>
                </a:cubicBezTo>
                <a:cubicBezTo>
                  <a:pt x="-308185" y="467140"/>
                  <a:pt x="819265" y="3202565"/>
                  <a:pt x="819265" y="3202565"/>
                </a:cubicBezTo>
                <a:lnTo>
                  <a:pt x="819265" y="32025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Right Brace 15"/>
          <p:cNvSpPr/>
          <p:nvPr/>
        </p:nvSpPr>
        <p:spPr>
          <a:xfrm>
            <a:off x="2590800" y="2933700"/>
            <a:ext cx="457200" cy="13583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Rectangle 16"/>
          <p:cNvSpPr/>
          <p:nvPr/>
        </p:nvSpPr>
        <p:spPr>
          <a:xfrm>
            <a:off x="3172408" y="3467100"/>
            <a:ext cx="942392" cy="8249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dirty="0" smtClean="0"/>
              <a:t>الشرط صحيح</a:t>
            </a:r>
            <a:endParaRPr lang="ar-IQ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1757624" y="5410200"/>
            <a:ext cx="1823776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0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696200" cy="685800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اكتب برنامج لقراءة 4 ارقام ثم اطبعهم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143000"/>
            <a:ext cx="6781800" cy="4343400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#include&lt;</a:t>
            </a:r>
            <a:r>
              <a:rPr lang="en-US" sz="2400" dirty="0" err="1">
                <a:solidFill>
                  <a:schemeClr val="tx1"/>
                </a:solidFill>
              </a:rPr>
              <a:t>iostream.h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main</a:t>
            </a:r>
            <a:r>
              <a:rPr lang="en-US" sz="2400" dirty="0">
                <a:solidFill>
                  <a:schemeClr val="tx1"/>
                </a:solidFill>
              </a:rPr>
              <a:t>()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{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int </a:t>
            </a:r>
            <a:r>
              <a:rPr lang="en-US" sz="2400" dirty="0" err="1" smtClean="0">
                <a:solidFill>
                  <a:schemeClr val="tx1"/>
                </a:solidFill>
              </a:rPr>
              <a:t>x,i</a:t>
            </a:r>
            <a:r>
              <a:rPr lang="en-US" sz="2400" dirty="0" smtClean="0">
                <a:solidFill>
                  <a:schemeClr val="tx1"/>
                </a:solidFill>
              </a:rPr>
              <a:t>;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for(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=1;i</a:t>
            </a:r>
            <a:r>
              <a:rPr lang="en-US" sz="2400" dirty="0" smtClean="0">
                <a:solidFill>
                  <a:schemeClr val="tx1"/>
                </a:solidFill>
              </a:rPr>
              <a:t>&lt;=4;i</a:t>
            </a:r>
            <a:r>
              <a:rPr lang="en-US" sz="2400" dirty="0">
                <a:solidFill>
                  <a:schemeClr val="tx1"/>
                </a:solidFill>
              </a:rPr>
              <a:t>++)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{  </a:t>
            </a:r>
            <a:r>
              <a:rPr lang="en-US" sz="2400" dirty="0" err="1" smtClean="0">
                <a:solidFill>
                  <a:schemeClr val="tx1"/>
                </a:solidFill>
              </a:rPr>
              <a:t>cin</a:t>
            </a:r>
            <a:r>
              <a:rPr lang="en-US" sz="2400" dirty="0">
                <a:solidFill>
                  <a:schemeClr val="tx1"/>
                </a:solidFill>
              </a:rPr>
              <a:t>&gt;&gt;x;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cout</a:t>
            </a:r>
            <a:r>
              <a:rPr lang="en-US" sz="2400" dirty="0" smtClean="0">
                <a:solidFill>
                  <a:schemeClr val="tx1"/>
                </a:solidFill>
              </a:rPr>
              <a:t>&lt;&lt;x;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ar-IQ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4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638800"/>
          </a:xfrm>
        </p:spPr>
        <p:txBody>
          <a:bodyPr/>
          <a:lstStyle/>
          <a:p>
            <a:pPr marL="0" indent="0" algn="r">
              <a:buNone/>
            </a:pPr>
            <a:r>
              <a:rPr lang="ar-SA" dirty="0" smtClean="0"/>
              <a:t>برنامج </a:t>
            </a:r>
            <a:r>
              <a:rPr lang="ar-SA" dirty="0"/>
              <a:t>لقراءة </a:t>
            </a:r>
            <a:r>
              <a:rPr lang="ar-SA" dirty="0" smtClean="0"/>
              <a:t>5 </a:t>
            </a:r>
            <a:r>
              <a:rPr lang="ar-IQ" dirty="0" smtClean="0"/>
              <a:t>ارقام </a:t>
            </a:r>
            <a:r>
              <a:rPr lang="ar-SA" dirty="0" smtClean="0"/>
              <a:t>صحيح</a:t>
            </a:r>
            <a:r>
              <a:rPr lang="ar-IQ" dirty="0" smtClean="0"/>
              <a:t>ه</a:t>
            </a:r>
            <a:r>
              <a:rPr lang="ar-SA" dirty="0" smtClean="0"/>
              <a:t> </a:t>
            </a:r>
            <a:r>
              <a:rPr lang="ar-IQ" dirty="0" smtClean="0"/>
              <a:t>وجد </a:t>
            </a:r>
            <a:r>
              <a:rPr lang="ar-IQ" dirty="0" smtClean="0"/>
              <a:t>عدد </a:t>
            </a:r>
            <a:r>
              <a:rPr lang="ar-SA" dirty="0" smtClean="0"/>
              <a:t>العناصر </a:t>
            </a:r>
            <a:r>
              <a:rPr lang="ar-SA" dirty="0"/>
              <a:t>التي تقبل </a:t>
            </a:r>
            <a:endParaRPr lang="en-US" dirty="0" smtClean="0"/>
          </a:p>
          <a:p>
            <a:pPr marL="0" indent="0" algn="r">
              <a:buNone/>
            </a:pPr>
            <a:r>
              <a:rPr lang="ar-SA" dirty="0" smtClean="0"/>
              <a:t>القسمة </a:t>
            </a:r>
            <a:r>
              <a:rPr lang="ar-SA" dirty="0"/>
              <a:t>على </a:t>
            </a:r>
            <a:r>
              <a:rPr lang="ar-SA" dirty="0" smtClean="0"/>
              <a:t>الرقم</a:t>
            </a:r>
            <a:r>
              <a:rPr lang="ar-IQ" dirty="0" smtClean="0"/>
              <a:t> 5 </a:t>
            </a:r>
            <a:r>
              <a:rPr lang="ar-SA" dirty="0" smtClean="0"/>
              <a:t>بدون </a:t>
            </a:r>
            <a:r>
              <a:rPr lang="ar-SA" dirty="0"/>
              <a:t>باقي.</a:t>
            </a:r>
            <a:endParaRPr lang="en-US" dirty="0"/>
          </a:p>
          <a:p>
            <a:pPr marL="0" indent="0" algn="r">
              <a:buNone/>
            </a:pP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762000" y="144780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#include&lt;</a:t>
            </a:r>
            <a:r>
              <a:rPr lang="en-US" sz="2400" dirty="0" err="1"/>
              <a:t>iostream.h</a:t>
            </a:r>
            <a:r>
              <a:rPr lang="en-US" sz="2400" dirty="0"/>
              <a:t>&gt;</a:t>
            </a:r>
          </a:p>
          <a:p>
            <a:r>
              <a:rPr lang="en-US" sz="2400" dirty="0"/>
              <a:t>main()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int </a:t>
            </a:r>
            <a:r>
              <a:rPr lang="en-US" sz="2400" dirty="0" smtClean="0"/>
              <a:t>x ,I, count=0;</a:t>
            </a:r>
            <a:endParaRPr lang="en-US" sz="2400" dirty="0"/>
          </a:p>
          <a:p>
            <a:r>
              <a:rPr lang="en-US" sz="2400" dirty="0"/>
              <a:t>for(</a:t>
            </a:r>
            <a:r>
              <a:rPr lang="en-US" sz="2400" dirty="0" err="1"/>
              <a:t>i</a:t>
            </a:r>
            <a:r>
              <a:rPr lang="en-US" sz="2400" dirty="0"/>
              <a:t>=1;i</a:t>
            </a:r>
            <a:r>
              <a:rPr lang="en-US" sz="2400" dirty="0" smtClean="0"/>
              <a:t>&lt;=5;i</a:t>
            </a:r>
            <a:r>
              <a:rPr lang="en-US" sz="2400" dirty="0"/>
              <a:t>++)</a:t>
            </a:r>
          </a:p>
          <a:p>
            <a:r>
              <a:rPr lang="en-US" sz="2400" dirty="0"/>
              <a:t>{  </a:t>
            </a:r>
            <a:endParaRPr lang="en-US" sz="2400" dirty="0" smtClean="0"/>
          </a:p>
          <a:p>
            <a:r>
              <a:rPr lang="en-US" sz="2400" dirty="0" err="1" smtClean="0"/>
              <a:t>cin</a:t>
            </a:r>
            <a:r>
              <a:rPr lang="en-US" sz="2400" dirty="0"/>
              <a:t>&gt;&gt;x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If(x%5==0)</a:t>
            </a:r>
          </a:p>
          <a:p>
            <a:r>
              <a:rPr lang="en-US" sz="2400" dirty="0" smtClean="0"/>
              <a:t>Count++;</a:t>
            </a:r>
            <a:endParaRPr lang="en-US" sz="2400" dirty="0"/>
          </a:p>
          <a:p>
            <a:r>
              <a:rPr lang="en-US" sz="2400" dirty="0" smtClean="0"/>
              <a:t>}</a:t>
            </a:r>
          </a:p>
          <a:p>
            <a:r>
              <a:rPr lang="en-US" sz="2400" dirty="0"/>
              <a:t>cout</a:t>
            </a:r>
            <a:r>
              <a:rPr lang="en-US" sz="2400" dirty="0" smtClean="0"/>
              <a:t>&lt;&lt;count;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}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3006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IQ" dirty="0"/>
              <a:t> 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while </a:t>
            </a:r>
            <a:r>
              <a:rPr lang="en-US" dirty="0" smtClean="0"/>
              <a:t>(</a:t>
            </a:r>
            <a:r>
              <a:rPr lang="ar-IQ" dirty="0" smtClean="0"/>
              <a:t>شرط</a:t>
            </a:r>
            <a:r>
              <a:rPr lang="en-US" dirty="0" smtClean="0"/>
              <a:t>)</a:t>
            </a:r>
            <a:endParaRPr lang="en-US" dirty="0"/>
          </a:p>
          <a:p>
            <a:pPr marL="0" indent="0" algn="ctr">
              <a:buNone/>
            </a:pPr>
            <a:r>
              <a:rPr lang="ar-IQ" dirty="0" smtClean="0"/>
              <a:t>العبارة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While(</a:t>
            </a:r>
            <a:r>
              <a:rPr lang="en-US" dirty="0" err="1" smtClean="0"/>
              <a:t>i</a:t>
            </a:r>
            <a:r>
              <a:rPr lang="en-US" dirty="0" smtClean="0"/>
              <a:t>&lt;=5)</a:t>
            </a:r>
          </a:p>
          <a:p>
            <a:pPr marL="0" indent="0" algn="ctr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&gt;&gt;x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019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/>
              <a:t>اكتب برنامج لقراءة 4 ارقام ثم </a:t>
            </a:r>
            <a:r>
              <a:rPr lang="ar-IQ" dirty="0" smtClean="0"/>
              <a:t>اطبعهم باستعمال </a:t>
            </a:r>
            <a:r>
              <a:rPr lang="en-US" dirty="0" smtClean="0"/>
              <a:t>while</a:t>
            </a:r>
            <a:endParaRPr lang="ar-IQ" dirty="0"/>
          </a:p>
        </p:txBody>
      </p:sp>
      <p:sp>
        <p:nvSpPr>
          <p:cNvPr id="4" name="Rectangle 3"/>
          <p:cNvSpPr/>
          <p:nvPr/>
        </p:nvSpPr>
        <p:spPr>
          <a:xfrm>
            <a:off x="533400" y="1600201"/>
            <a:ext cx="6324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#include&lt;</a:t>
            </a:r>
            <a:r>
              <a:rPr lang="en-US" sz="2400" dirty="0" err="1"/>
              <a:t>iostream.h</a:t>
            </a:r>
            <a:r>
              <a:rPr lang="en-US" sz="2400" dirty="0"/>
              <a:t>&gt;</a:t>
            </a:r>
          </a:p>
          <a:p>
            <a:r>
              <a:rPr lang="en-US" sz="2400" dirty="0"/>
              <a:t>main()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int </a:t>
            </a:r>
            <a:r>
              <a:rPr lang="en-US" sz="2400" dirty="0" err="1"/>
              <a:t>x,i</a:t>
            </a:r>
            <a:r>
              <a:rPr lang="en-US" sz="2400" dirty="0" smtClean="0"/>
              <a:t>;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=0;</a:t>
            </a:r>
          </a:p>
          <a:p>
            <a:r>
              <a:rPr lang="en-US" sz="2400" dirty="0" smtClean="0"/>
              <a:t>While(</a:t>
            </a:r>
            <a:r>
              <a:rPr lang="en-US" sz="2400" dirty="0" err="1" smtClean="0"/>
              <a:t>i</a:t>
            </a:r>
            <a:r>
              <a:rPr lang="en-US" sz="2400" dirty="0" smtClean="0"/>
              <a:t>&lt;4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smtClean="0"/>
              <a:t>{  </a:t>
            </a:r>
            <a:r>
              <a:rPr lang="en-US" sz="2400" dirty="0" err="1"/>
              <a:t>cin</a:t>
            </a:r>
            <a:r>
              <a:rPr lang="en-US" sz="2400" dirty="0"/>
              <a:t>&gt;&gt;x;</a:t>
            </a:r>
          </a:p>
          <a:p>
            <a:r>
              <a:rPr lang="en-US" sz="2400" dirty="0"/>
              <a:t>cout&lt;&lt;x</a:t>
            </a:r>
            <a:r>
              <a:rPr lang="en-US" sz="2400" dirty="0" smtClean="0"/>
              <a:t>;</a:t>
            </a:r>
          </a:p>
          <a:p>
            <a:r>
              <a:rPr lang="en-US" sz="2400" dirty="0" err="1" smtClean="0"/>
              <a:t>i</a:t>
            </a:r>
            <a:r>
              <a:rPr lang="en-US" sz="2400" dirty="0" smtClean="0"/>
              <a:t>++;</a:t>
            </a:r>
            <a:endParaRPr lang="en-US" sz="2400" dirty="0"/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}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5858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237</Words>
  <Application>Microsoft Office PowerPoint</Application>
  <PresentationFormat>On-screen Show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اكتب برنامج لقراءة 3 ارقام صحيحة</vt:lpstr>
      <vt:lpstr>PowerPoint Presentation</vt:lpstr>
      <vt:lpstr>PowerPoint Presentation</vt:lpstr>
      <vt:lpstr>اكتب برنامج لقراءة 4 ارقام ثم اطبعهم</vt:lpstr>
      <vt:lpstr>PowerPoint Presentation</vt:lpstr>
      <vt:lpstr>PowerPoint Presentation</vt:lpstr>
      <vt:lpstr>اكتب برنامج لقراءة 4 ارقام ثم اطبعهم باستعمال while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اكتب برنامج لقراءة 4 ارقام ثم اطبعهم</dc:title>
  <dc:creator>user</dc:creator>
  <cp:lastModifiedBy>user</cp:lastModifiedBy>
  <cp:revision>18</cp:revision>
  <dcterms:created xsi:type="dcterms:W3CDTF">2006-08-16T00:00:00Z</dcterms:created>
  <dcterms:modified xsi:type="dcterms:W3CDTF">2019-04-08T19:22:58Z</dcterms:modified>
</cp:coreProperties>
</file>