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37" d="100"/>
          <a:sy n="37" d="100"/>
        </p:scale>
        <p:origin x="-145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18/07/1440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/>
          <a:lstStyle/>
          <a:p>
            <a:r>
              <a:rPr lang="ar-IQ" b="1" dirty="0"/>
              <a:t>المعاهدات</a:t>
            </a:r>
            <a:r>
              <a:rPr lang="en-US" dirty="0"/>
              <a:t/>
            </a:r>
            <a:br>
              <a:rPr lang="en-US" dirty="0"/>
            </a:b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67544" y="1484784"/>
            <a:ext cx="8136904" cy="4752528"/>
          </a:xfrm>
        </p:spPr>
        <p:txBody>
          <a:bodyPr>
            <a:normAutofit fontScale="62500" lnSpcReduction="20000"/>
          </a:bodyPr>
          <a:lstStyle/>
          <a:p>
            <a:r>
              <a:rPr lang="ar-IQ" dirty="0"/>
              <a:t>1-معاهدة فرساي28حزيران 1919</a:t>
            </a:r>
            <a:endParaRPr lang="en-US" dirty="0"/>
          </a:p>
          <a:p>
            <a:r>
              <a:rPr lang="ar-IQ" dirty="0"/>
              <a:t>2-معاهدة سان جرمان مع النمس 10ايلول 1919</a:t>
            </a:r>
            <a:endParaRPr lang="en-US" dirty="0"/>
          </a:p>
          <a:p>
            <a:r>
              <a:rPr lang="ar-IQ" dirty="0"/>
              <a:t>3-معاهدة نابي مع بلغاريا 27 تشرين الثاني 1919</a:t>
            </a:r>
            <a:endParaRPr lang="en-US" dirty="0"/>
          </a:p>
          <a:p>
            <a:r>
              <a:rPr lang="ar-IQ" dirty="0"/>
              <a:t>4-معاهدة </a:t>
            </a:r>
            <a:r>
              <a:rPr lang="ar-IQ" dirty="0" err="1"/>
              <a:t>تريانون</a:t>
            </a:r>
            <a:r>
              <a:rPr lang="ar-IQ" dirty="0"/>
              <a:t> مع المجر 4حزيران 1920</a:t>
            </a:r>
            <a:endParaRPr lang="en-US" dirty="0"/>
          </a:p>
          <a:p>
            <a:r>
              <a:rPr lang="ar-IQ" dirty="0"/>
              <a:t>5-معاهدة سيفر مع تركيا 10 اب 1920 وعدلت بمعاهدة لوزان 24 تموز 1923 </a:t>
            </a:r>
            <a:endParaRPr lang="en-US" dirty="0"/>
          </a:p>
          <a:p>
            <a:r>
              <a:rPr lang="ar-IQ" dirty="0"/>
              <a:t>شروط فرساي</a:t>
            </a:r>
            <a:endParaRPr lang="en-US" dirty="0"/>
          </a:p>
          <a:p>
            <a:r>
              <a:rPr lang="ar-IQ" dirty="0"/>
              <a:t>1-استرجاع </a:t>
            </a:r>
            <a:r>
              <a:rPr lang="ar-IQ" dirty="0" err="1"/>
              <a:t>الالزاس</a:t>
            </a:r>
            <a:r>
              <a:rPr lang="ar-IQ" dirty="0"/>
              <a:t> </a:t>
            </a:r>
            <a:r>
              <a:rPr lang="ar-IQ" dirty="0" err="1"/>
              <a:t>واللورين</a:t>
            </a:r>
            <a:r>
              <a:rPr lang="ar-IQ" dirty="0"/>
              <a:t> الى فرنسا التي احتكرت فحم السار لمدة 15 سنة </a:t>
            </a:r>
            <a:endParaRPr lang="en-US" dirty="0"/>
          </a:p>
          <a:p>
            <a:r>
              <a:rPr lang="ar-IQ" dirty="0"/>
              <a:t>2- اجراء استغناء في اقليم </a:t>
            </a:r>
            <a:r>
              <a:rPr lang="ar-IQ" dirty="0" err="1"/>
              <a:t>شلزويك</a:t>
            </a:r>
            <a:r>
              <a:rPr lang="ar-IQ" dirty="0"/>
              <a:t> وانضم قسمة الشمالي الى الدنمارك فقط</a:t>
            </a:r>
            <a:endParaRPr lang="en-US" dirty="0"/>
          </a:p>
          <a:p>
            <a:r>
              <a:rPr lang="ar-IQ" dirty="0"/>
              <a:t>3-الممر البولندي يضم بروسيا الشرقية ويوزن ينتهي الى ميناء </a:t>
            </a:r>
            <a:r>
              <a:rPr lang="ar-IQ" dirty="0" err="1"/>
              <a:t>دانزج</a:t>
            </a:r>
            <a:r>
              <a:rPr lang="ar-IQ" dirty="0"/>
              <a:t> على بحر البلطيق اضافة الى جنوب </a:t>
            </a:r>
            <a:r>
              <a:rPr lang="ar-IQ" dirty="0" err="1"/>
              <a:t>سيليزيا</a:t>
            </a:r>
            <a:r>
              <a:rPr lang="ar-IQ" dirty="0"/>
              <a:t> منح الى بولندا فيما ثلثي </a:t>
            </a:r>
            <a:r>
              <a:rPr lang="ar-IQ" dirty="0" err="1"/>
              <a:t>سليزيا</a:t>
            </a:r>
            <a:r>
              <a:rPr lang="ar-IQ" dirty="0"/>
              <a:t> مع المانيا</a:t>
            </a:r>
            <a:endParaRPr lang="en-US" dirty="0"/>
          </a:p>
          <a:p>
            <a:r>
              <a:rPr lang="ar-IQ" dirty="0"/>
              <a:t>4- حصلت تشيكوسلوفاكيا من المانيا على منطقة قرب </a:t>
            </a:r>
            <a:r>
              <a:rPr lang="ar-IQ" dirty="0" err="1"/>
              <a:t>تروبو</a:t>
            </a:r>
            <a:r>
              <a:rPr lang="ar-IQ" dirty="0"/>
              <a:t> وفي عام 1923 هاجم اللتوانيين ميناء مميل لذ قرر الحلفاء وضعه تحت نظام دولي معقد.</a:t>
            </a:r>
            <a:endParaRPr lang="en-US" dirty="0"/>
          </a:p>
          <a:p>
            <a:r>
              <a:rPr lang="ar-IQ" dirty="0"/>
              <a:t>5-قسمت فرنسا وبريطانيا المستعمرات الالمانية والعثمانية اذ قسمت الكمرون بين </a:t>
            </a:r>
            <a:r>
              <a:rPr lang="en-US" dirty="0"/>
              <a:t>B,F</a:t>
            </a:r>
            <a:r>
              <a:rPr lang="ar-IQ" dirty="0"/>
              <a:t> وفرضت </a:t>
            </a:r>
            <a:r>
              <a:rPr lang="en-US" dirty="0"/>
              <a:t>B</a:t>
            </a:r>
            <a:r>
              <a:rPr lang="ar-IQ" dirty="0"/>
              <a:t> الانتداب على </a:t>
            </a:r>
            <a:r>
              <a:rPr lang="ar-IQ" dirty="0" err="1"/>
              <a:t>تنجانيفا</a:t>
            </a:r>
            <a:r>
              <a:rPr lang="ar-IQ" dirty="0"/>
              <a:t> </a:t>
            </a:r>
            <a:r>
              <a:rPr lang="ar-IQ" dirty="0" err="1"/>
              <a:t>وتوجود</a:t>
            </a:r>
            <a:r>
              <a:rPr lang="ar-IQ" dirty="0"/>
              <a:t> وتولى اتحاد جنوب </a:t>
            </a:r>
            <a:r>
              <a:rPr lang="ar-IQ" dirty="0" err="1"/>
              <a:t>افريقا</a:t>
            </a:r>
            <a:r>
              <a:rPr lang="ar-IQ" dirty="0"/>
              <a:t> وحصلت اليابان على جزر </a:t>
            </a:r>
            <a:r>
              <a:rPr lang="ar-IQ" dirty="0" err="1"/>
              <a:t>مارشا</a:t>
            </a:r>
            <a:r>
              <a:rPr lang="ar-IQ" dirty="0"/>
              <a:t> وكارولينا وماريان وورشت المناطق الالمانية في الصين وهي شبه جزيرة </a:t>
            </a:r>
            <a:r>
              <a:rPr lang="ar-IQ" dirty="0" err="1"/>
              <a:t>شانتونج</a:t>
            </a:r>
            <a:r>
              <a:rPr lang="ar-IQ" dirty="0"/>
              <a:t> وورثت استراليا منطقة عينية الجديدة بجزرها وانتدبت نيوزلندا على جزر ساموا</a:t>
            </a:r>
            <a:endParaRPr lang="en-US"/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1998247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162</Words>
  <Application>Microsoft Office PowerPoint</Application>
  <PresentationFormat>عرض على الشاشة (3:4)‏</PresentationFormat>
  <Paragraphs>12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المعاهدات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المعاهدات </dc:title>
  <dc:creator>hp</dc:creator>
  <cp:lastModifiedBy>DR.Ahmed Saker 2o1O</cp:lastModifiedBy>
  <cp:revision>1</cp:revision>
  <dcterms:created xsi:type="dcterms:W3CDTF">2019-03-24T09:40:17Z</dcterms:created>
  <dcterms:modified xsi:type="dcterms:W3CDTF">2019-03-24T09:40:54Z</dcterms:modified>
</cp:coreProperties>
</file>