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37" d="100"/>
          <a:sy n="37" d="100"/>
        </p:scale>
        <p:origin x="-1458"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18/07/1440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18/07/1440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18/07/1440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18/07/1440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18/07/1440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1B8ABB09-4A1D-463E-8065-109CC2B7EFAA}" type="datetimeFigureOut">
              <a:rPr lang="ar-SA" smtClean="0"/>
              <a:t>18/07/1440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1B8ABB09-4A1D-463E-8065-109CC2B7EFAA}" type="datetimeFigureOut">
              <a:rPr lang="ar-SA" smtClean="0"/>
              <a:t>18/07/1440</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1B8ABB09-4A1D-463E-8065-109CC2B7EFAA}" type="datetimeFigureOut">
              <a:rPr lang="ar-SA" smtClean="0"/>
              <a:t>18/07/1440</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t>18/07/1440</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18/07/1440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18/07/1440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B8ABB09-4A1D-463E-8065-109CC2B7EFAA}" type="datetimeFigureOut">
              <a:rPr lang="ar-SA" smtClean="0"/>
              <a:t>18/07/1440</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B34F065-1154-456A-91E3-76DE8E75E17B}"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827584" y="158775"/>
            <a:ext cx="7772400" cy="1470025"/>
          </a:xfrm>
        </p:spPr>
        <p:txBody>
          <a:bodyPr/>
          <a:lstStyle/>
          <a:p>
            <a:r>
              <a:rPr lang="ar-IQ" b="1" dirty="0"/>
              <a:t>المانيا الاتحادية 1949-1963</a:t>
            </a:r>
            <a:r>
              <a:rPr lang="en-US" dirty="0"/>
              <a:t/>
            </a:r>
            <a:br>
              <a:rPr lang="en-US" dirty="0"/>
            </a:br>
            <a:endParaRPr lang="ar-IQ" dirty="0"/>
          </a:p>
        </p:txBody>
      </p:sp>
      <p:sp>
        <p:nvSpPr>
          <p:cNvPr id="3" name="عنوان فرعي 2"/>
          <p:cNvSpPr>
            <a:spLocks noGrp="1"/>
          </p:cNvSpPr>
          <p:nvPr>
            <p:ph type="subTitle" idx="1"/>
          </p:nvPr>
        </p:nvSpPr>
        <p:spPr>
          <a:xfrm>
            <a:off x="251520" y="1484784"/>
            <a:ext cx="8136904" cy="4968552"/>
          </a:xfrm>
        </p:spPr>
        <p:txBody>
          <a:bodyPr>
            <a:normAutofit fontScale="62500" lnSpcReduction="20000"/>
          </a:bodyPr>
          <a:lstStyle/>
          <a:p>
            <a:r>
              <a:rPr lang="ar-IQ" dirty="0"/>
              <a:t>صحيح ان الجمهورية الالمانية الاتحادية كانت منتخبة منذ ايلول 1949 لكنها كانت خاضعة للانتداب الحلفاء ولم تكن الحرية التي اعطاها الحلفاء </a:t>
            </a:r>
            <a:r>
              <a:rPr lang="ar-IQ" dirty="0" err="1"/>
              <a:t>لالمانيا</a:t>
            </a:r>
            <a:r>
              <a:rPr lang="ar-IQ" dirty="0"/>
              <a:t> سوى حرية </a:t>
            </a:r>
            <a:r>
              <a:rPr lang="ar-IQ" dirty="0" err="1"/>
              <a:t>غيركاملة</a:t>
            </a:r>
            <a:r>
              <a:rPr lang="ar-IQ" dirty="0"/>
              <a:t> ولم يكن الدستور سوى نظام تم الاتفاق عليه من قبل الدول المنتصرة الثلاث </a:t>
            </a:r>
            <a:r>
              <a:rPr lang="ar-IQ" dirty="0" err="1"/>
              <a:t>لادارة</a:t>
            </a:r>
            <a:r>
              <a:rPr lang="ar-IQ" dirty="0"/>
              <a:t> بلد محتل ولم يتغير الوضع بتغيير الحكام العسكريين بمفوضين سامين فقد تم تعين الجنرال البريطاني اللورد براين روبرتسون م مفوضا ساميا </a:t>
            </a:r>
            <a:r>
              <a:rPr lang="ar-IQ" dirty="0" err="1"/>
              <a:t>بلياس</a:t>
            </a:r>
            <a:r>
              <a:rPr lang="ar-IQ" dirty="0"/>
              <a:t> مدني وهو الحاكم العسكري السابق فيما مثل فرنسا الدبلوماسي اندرية فرنسوا الذي كان سفير  في برلين خلال الثلاثينيات . اما الحكومة الامريكية عينت جون </a:t>
            </a:r>
            <a:r>
              <a:rPr lang="ar-IQ" dirty="0" err="1"/>
              <a:t>ماكلوي</a:t>
            </a:r>
            <a:r>
              <a:rPr lang="ar-IQ" dirty="0"/>
              <a:t> وهو خبير اقتصادي ثم عقدت علاقات المانيا والحلفاء عينت جون </a:t>
            </a:r>
            <a:r>
              <a:rPr lang="ar-IQ" dirty="0" err="1"/>
              <a:t>ماكلوي</a:t>
            </a:r>
            <a:r>
              <a:rPr lang="ar-IQ" dirty="0"/>
              <a:t> وهو خبير اقتصادي ثم عقدت علاقات بين المانيا والحلفاء تقوم  ولم تكن الحرية التي اعطاها الحلفاء </a:t>
            </a:r>
            <a:r>
              <a:rPr lang="ar-IQ" dirty="0" err="1"/>
              <a:t>لالمانيا</a:t>
            </a:r>
            <a:r>
              <a:rPr lang="ar-IQ" dirty="0"/>
              <a:t> سوى حرية غير كاملة ووغير كاملة ولم يكن الدستور سوى نظام تم الاتفاق عليه من قبل الدول المنتصرة الثلاث </a:t>
            </a:r>
            <a:r>
              <a:rPr lang="ar-IQ" dirty="0" err="1"/>
              <a:t>لادارة</a:t>
            </a:r>
            <a:r>
              <a:rPr lang="ar-IQ" dirty="0"/>
              <a:t> بلد محتل. ولم يتغير الوضع اللورد برايان روبرتسون مفوضا ساميا  </a:t>
            </a:r>
            <a:r>
              <a:rPr lang="ar-IQ" dirty="0" err="1"/>
              <a:t>بلياس</a:t>
            </a:r>
            <a:r>
              <a:rPr lang="ar-IQ" dirty="0"/>
              <a:t> مدني وهو الحاكم العسكري السابق ، فيما مثل فرنسا الدبلوماسي اندرية فرنسوا ال1ي كان سفيرا في برلين خلال الثلاثينات اما الحكومة الامريكية عينت جون </a:t>
            </a:r>
            <a:r>
              <a:rPr lang="ar-IQ" dirty="0" err="1"/>
              <a:t>ماكولي</a:t>
            </a:r>
            <a:r>
              <a:rPr lang="ar-IQ" dirty="0"/>
              <a:t> وهو خبير اقتصادي . ثم عقدت علاقات بين المانيا والحلفاء تقوم على التفاهم مع رئيس الحكومة </a:t>
            </a:r>
            <a:r>
              <a:rPr lang="ar-IQ" dirty="0" err="1"/>
              <a:t>كونراد</a:t>
            </a:r>
            <a:r>
              <a:rPr lang="ar-IQ" dirty="0"/>
              <a:t> </a:t>
            </a:r>
            <a:r>
              <a:rPr lang="ar-IQ" dirty="0" err="1"/>
              <a:t>ادينارو</a:t>
            </a:r>
            <a:r>
              <a:rPr lang="ar-IQ" dirty="0"/>
              <a:t> مما ادى الى توطيد العلاقات بين المانيا والولايات المتحدة وتحولت الى علاقات تعاون بينهما مع ذلك لم يكن بوسع المجلس  النيابي الاتحادي من اصدار اي قرار دون موافقة المفوضين الساميين الذين كانوا يسيطرون على السياسة الخارجية والاقتصادية والاحتفاظ بحق حل المجلس والحكومة الالمانية.</a:t>
            </a:r>
            <a:endParaRPr lang="en-US" dirty="0"/>
          </a:p>
          <a:p>
            <a:r>
              <a:rPr lang="ar-IQ" dirty="0"/>
              <a:t>وسعى </a:t>
            </a:r>
            <a:r>
              <a:rPr lang="ar-IQ" dirty="0" err="1"/>
              <a:t>اريناور</a:t>
            </a:r>
            <a:r>
              <a:rPr lang="ar-IQ" dirty="0"/>
              <a:t> الى ازالة القيود التي فرضها الحلفاء وتحويل المانيا الى الحلفاء واستعادة المانيا منطقتي الراين </a:t>
            </a:r>
            <a:r>
              <a:rPr lang="ar-IQ" dirty="0" err="1"/>
              <a:t>والروهر</a:t>
            </a:r>
            <a:r>
              <a:rPr lang="ar-IQ" dirty="0"/>
              <a:t> التي تهيمن عليها فرنسا لكن دون جدوى رغم التعبير الالماني على حماية منهم دون الاندماج وكان يطمح بالتخلص من السيطرة السوفيتية عن طريق التي تملكها دون الحلفاء.</a:t>
            </a:r>
            <a:endParaRPr lang="en-US"/>
          </a:p>
          <a:p>
            <a:endParaRPr lang="ar-IQ" dirty="0"/>
          </a:p>
        </p:txBody>
      </p:sp>
    </p:spTree>
    <p:extLst>
      <p:ext uri="{BB962C8B-B14F-4D97-AF65-F5344CB8AC3E}">
        <p14:creationId xmlns:p14="http://schemas.microsoft.com/office/powerpoint/2010/main" val="3067418166"/>
      </p:ext>
    </p:extLst>
  </p:cSld>
  <p:clrMapOvr>
    <a:masterClrMapping/>
  </p:clrMapOvr>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281</Words>
  <Application>Microsoft Office PowerPoint</Application>
  <PresentationFormat>عرض على الشاشة (3:4)‏</PresentationFormat>
  <Paragraphs>3</Paragraphs>
  <Slides>1</Slides>
  <Notes>0</Notes>
  <HiddenSlides>0</HiddenSlides>
  <MMClips>0</MMClips>
  <ScaleCrop>false</ScaleCrop>
  <HeadingPairs>
    <vt:vector size="4" baseType="variant">
      <vt:variant>
        <vt:lpstr>نسق</vt:lpstr>
      </vt:variant>
      <vt:variant>
        <vt:i4>1</vt:i4>
      </vt:variant>
      <vt:variant>
        <vt:lpstr>عناوين الشرائح</vt:lpstr>
      </vt:variant>
      <vt:variant>
        <vt:i4>1</vt:i4>
      </vt:variant>
    </vt:vector>
  </HeadingPairs>
  <TitlesOfParts>
    <vt:vector size="2" baseType="lpstr">
      <vt:lpstr>سمة Office</vt:lpstr>
      <vt:lpstr>المانيا الاتحادية 1949-1963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المانيا الاتحادية 1949-1963 </dc:title>
  <dc:creator>hp</dc:creator>
  <cp:lastModifiedBy>DR.Ahmed Saker 2o1O</cp:lastModifiedBy>
  <cp:revision>1</cp:revision>
  <dcterms:created xsi:type="dcterms:W3CDTF">2019-03-24T09:55:01Z</dcterms:created>
  <dcterms:modified xsi:type="dcterms:W3CDTF">2019-03-24T09:56:42Z</dcterms:modified>
</cp:coreProperties>
</file>