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37" d="100"/>
          <a:sy n="37" d="100"/>
        </p:scale>
        <p:origin x="-1458"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18/07/1440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18/07/1440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18/07/1440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18/07/1440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18/07/1440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18/07/1440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1560" y="260648"/>
            <a:ext cx="7772400" cy="1470025"/>
          </a:xfrm>
        </p:spPr>
        <p:txBody>
          <a:bodyPr/>
          <a:lstStyle/>
          <a:p>
            <a:r>
              <a:rPr lang="ar-IQ" b="1" dirty="0"/>
              <a:t>م/ بريطانيا</a:t>
            </a:r>
            <a:r>
              <a:rPr lang="en-US" dirty="0"/>
              <a:t/>
            </a:r>
            <a:br>
              <a:rPr lang="en-US" dirty="0"/>
            </a:br>
            <a:endParaRPr lang="ar-IQ" dirty="0"/>
          </a:p>
        </p:txBody>
      </p:sp>
      <p:sp>
        <p:nvSpPr>
          <p:cNvPr id="3" name="عنوان فرعي 2"/>
          <p:cNvSpPr>
            <a:spLocks noGrp="1"/>
          </p:cNvSpPr>
          <p:nvPr>
            <p:ph type="subTitle" idx="1"/>
          </p:nvPr>
        </p:nvSpPr>
        <p:spPr>
          <a:xfrm>
            <a:off x="467544" y="1340768"/>
            <a:ext cx="8208912" cy="5112568"/>
          </a:xfrm>
        </p:spPr>
        <p:txBody>
          <a:bodyPr>
            <a:normAutofit fontScale="77500" lnSpcReduction="20000"/>
          </a:bodyPr>
          <a:lstStyle/>
          <a:p>
            <a:r>
              <a:rPr lang="ar-IQ" dirty="0"/>
              <a:t>لم تمس الحرب المؤسسات البرلمانية والحكومية في بريطانيا وجرى السماح في عام 1918 للمرأة بالمشاركة في الانتخابات التي تعتمد على صيفة الاقتراع الاسمي  الوحيد اي الاقتراع في دورة واحدة دون اجراء دورة تكميلية وتقضي هذه الصيغة من التصويت في الدوائر الانتخابية التي فيها اكثر من مرشح يمكن لاحد المرشحين ان يكون منتخبا دون ان يحصل على الاكثرية  المطلقة وتضمن هذه الصيغة للحزب من الحصول على جميع مقاعد الدائرة اذ حصل على اعلى الاصوات مما ينشأ وصول احزاب محدودة الى البرلمان. كان يسيطر على الحياة السياسية البريطانية في القرن التاسع عشر حزبان المحافظين والاحرار بالتعاقب لكن ظهر حزب العمال في بداية القرن العشرين </a:t>
            </a:r>
            <a:r>
              <a:rPr lang="ar-IQ" dirty="0" err="1"/>
              <a:t>ولايمكن</a:t>
            </a:r>
            <a:r>
              <a:rPr lang="ar-IQ" dirty="0"/>
              <a:t> ان يتصور اح ان يرى حكومة عمالية الا ان حزب الاحرار تعرض في عام 1919 الى الضعف بسبب انقسامه على نفسه بين انصار </a:t>
            </a:r>
            <a:r>
              <a:rPr lang="ar-IQ" dirty="0" err="1"/>
              <a:t>لويد</a:t>
            </a:r>
            <a:r>
              <a:rPr lang="ar-IQ" dirty="0"/>
              <a:t> جورج وخصومه وظل كذلك حتى عام 1922 ولان معظم </a:t>
            </a:r>
            <a:r>
              <a:rPr lang="ar-IQ" dirty="0" err="1"/>
              <a:t>مؤيدية</a:t>
            </a:r>
            <a:r>
              <a:rPr lang="ar-IQ"/>
              <a:t> من العمال فظل الاخيرين اعطاء اصواتهم الى حزب العمال في انتخابات العامة التي جرت ف يعام 1922 اذ حصل الحزب على 3,162,000 صوت فيما كان الحزب حصل في انتخابات عام 1910 على 2,245,000 صوت ولم يكن حزب العمال ثوريا بل كان </a:t>
            </a:r>
            <a:endParaRPr lang="ar-IQ" dirty="0"/>
          </a:p>
        </p:txBody>
      </p:sp>
    </p:spTree>
    <p:extLst>
      <p:ext uri="{BB962C8B-B14F-4D97-AF65-F5344CB8AC3E}">
        <p14:creationId xmlns:p14="http://schemas.microsoft.com/office/powerpoint/2010/main" val="3476153058"/>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182</Words>
  <Application>Microsoft Office PowerPoint</Application>
  <PresentationFormat>عرض على الشاشة (3:4)‏</PresentationFormat>
  <Paragraphs>2</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سمة Office</vt:lpstr>
      <vt:lpstr>م/ بريطانيا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 بريطانيا </dc:title>
  <dc:creator>hp</dc:creator>
  <cp:lastModifiedBy>DR.Ahmed Saker 2o1O</cp:lastModifiedBy>
  <cp:revision>1</cp:revision>
  <dcterms:created xsi:type="dcterms:W3CDTF">2019-03-24T09:45:49Z</dcterms:created>
  <dcterms:modified xsi:type="dcterms:W3CDTF">2019-03-24T09:46:24Z</dcterms:modified>
</cp:coreProperties>
</file>