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ar-IQ" b="1" dirty="0"/>
              <a:t>بريطانيا( 1945-1955)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68952" cy="5112568"/>
          </a:xfrm>
        </p:spPr>
        <p:txBody>
          <a:bodyPr>
            <a:normAutofit lnSpcReduction="10000"/>
          </a:bodyPr>
          <a:lstStyle/>
          <a:p>
            <a:r>
              <a:rPr lang="ar-IQ" dirty="0"/>
              <a:t>عاشت بريطانيا ظروفا صعبة للغاية في معركة بريطانيا 12 اب -30 ايلول 1940 للمحافظة على وجودها تعرضت فيا لحرب العالمية الثانية </a:t>
            </a:r>
            <a:r>
              <a:rPr lang="ar-IQ" dirty="0" err="1"/>
              <a:t>مايقرب</a:t>
            </a:r>
            <a:r>
              <a:rPr lang="ar-IQ" dirty="0"/>
              <a:t> نصف مليون نسمة وازداد الدين الخارجي الى اربعة مليارات جنية استرليني  </a:t>
            </a:r>
            <a:r>
              <a:rPr lang="ar-IQ" dirty="0" err="1"/>
              <a:t>فاصبحت</a:t>
            </a:r>
            <a:r>
              <a:rPr lang="ar-IQ" dirty="0"/>
              <a:t> بريطانيا لأخذ </a:t>
            </a:r>
            <a:r>
              <a:rPr lang="ar-IQ" dirty="0" err="1"/>
              <a:t>باسباب</a:t>
            </a:r>
            <a:r>
              <a:rPr lang="ar-IQ" dirty="0"/>
              <a:t>  البرمجة الاقتصادية والتدخل في ادارة المشروعات الحيوية لزيادة صادراتها وترصين الجبهة الداخلية من خلال القضاء على انعدام التكافؤ والعدالة في توزيع الثروة.</a:t>
            </a:r>
            <a:endParaRPr lang="en-US" dirty="0"/>
          </a:p>
          <a:p>
            <a:r>
              <a:rPr lang="ar-IQ" dirty="0"/>
              <a:t>فقد رفض حزب العمال بمجرد استسلم المانيا الاستمرار في الحكومة الائتلافية الوطنية وطالب اجراء انتخابات جديدة لجلس العموم الذي انتخب في عام 1935 قدم </a:t>
            </a:r>
            <a:r>
              <a:rPr lang="ar-IQ" dirty="0" err="1"/>
              <a:t>تشرسل</a:t>
            </a:r>
            <a:r>
              <a:rPr lang="ar-IQ"/>
              <a:t> استقالة حكومته في 23 ايار وحدد حل البرلمان في 15 حزيران وبقى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25320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بريطانيا( 1945-1955)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بريطانيا( 1945-1955) </dc:title>
  <dc:creator>hp</dc:creator>
  <cp:lastModifiedBy>DR.Ahmed Saker 2o1O</cp:lastModifiedBy>
  <cp:revision>1</cp:revision>
  <dcterms:created xsi:type="dcterms:W3CDTF">2019-03-24T09:43:26Z</dcterms:created>
  <dcterms:modified xsi:type="dcterms:W3CDTF">2019-03-24T09:44:18Z</dcterms:modified>
</cp:coreProperties>
</file>