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476672"/>
            <a:ext cx="7772400" cy="1470025"/>
          </a:xfrm>
        </p:spPr>
        <p:txBody>
          <a:bodyPr/>
          <a:lstStyle/>
          <a:p>
            <a:r>
              <a:rPr lang="ar-IQ" b="1" dirty="0"/>
              <a:t>تشيكوسلوفاكيا</a:t>
            </a:r>
            <a:r>
              <a:rPr lang="en-US" dirty="0"/>
              <a:t/>
            </a:r>
            <a:br>
              <a:rPr lang="en-US" dirty="0"/>
            </a:br>
            <a:endParaRPr lang="ar-IQ" dirty="0"/>
          </a:p>
        </p:txBody>
      </p:sp>
      <p:sp>
        <p:nvSpPr>
          <p:cNvPr id="3" name="عنوان فرعي 2"/>
          <p:cNvSpPr>
            <a:spLocks noGrp="1"/>
          </p:cNvSpPr>
          <p:nvPr>
            <p:ph type="subTitle" idx="1"/>
          </p:nvPr>
        </p:nvSpPr>
        <p:spPr>
          <a:xfrm>
            <a:off x="395536" y="1268760"/>
            <a:ext cx="8208912" cy="5112568"/>
          </a:xfrm>
        </p:spPr>
        <p:txBody>
          <a:bodyPr>
            <a:normAutofit fontScale="62500" lnSpcReduction="20000"/>
          </a:bodyPr>
          <a:lstStyle/>
          <a:p>
            <a:r>
              <a:rPr lang="ar-IQ" dirty="0"/>
              <a:t>دخلت القوات السوفياتية في 9 ايار 1945 مدينة براغ وجاء معها حليفها </a:t>
            </a:r>
            <a:r>
              <a:rPr lang="ar-IQ" dirty="0" err="1"/>
              <a:t>بينيش</a:t>
            </a:r>
            <a:r>
              <a:rPr lang="ar-IQ" dirty="0"/>
              <a:t> الذي اشترك في حكومة وطنية برئاسة الاشتراكي </a:t>
            </a:r>
            <a:r>
              <a:rPr lang="ar-IQ" dirty="0" err="1"/>
              <a:t>فيرلنفر</a:t>
            </a:r>
            <a:r>
              <a:rPr lang="ar-IQ" dirty="0"/>
              <a:t> وشغل الشيوعيين ثمان وزارات من اصل خمس وعشرين وزارة فيها وعلى الرغم من ادعاء رئيس الحكومة بالاستقلال عن الاتحاد السوفياتي والولايات المتحدة فانه تنازل عن </a:t>
            </a:r>
            <a:r>
              <a:rPr lang="ar-IQ" dirty="0" err="1"/>
              <a:t>روثينيا</a:t>
            </a:r>
            <a:r>
              <a:rPr lang="ar-IQ" dirty="0"/>
              <a:t> </a:t>
            </a:r>
            <a:r>
              <a:rPr lang="ar-IQ" dirty="0" err="1"/>
              <a:t>الكارباتية</a:t>
            </a:r>
            <a:r>
              <a:rPr lang="ar-IQ" dirty="0"/>
              <a:t> في شهر حزيران للاتحاد السوفياتي واثناء الانتخابات العامة التي جرت في ايار 1946 حصل الشيوعين على 38% من الاصوات في البرلمان وكلف </a:t>
            </a:r>
            <a:r>
              <a:rPr lang="ar-IQ" dirty="0" err="1"/>
              <a:t>كليمانت</a:t>
            </a:r>
            <a:r>
              <a:rPr lang="ar-IQ" dirty="0"/>
              <a:t> </a:t>
            </a:r>
            <a:r>
              <a:rPr lang="ar-IQ" dirty="0" err="1"/>
              <a:t>غوتفالد</a:t>
            </a:r>
            <a:r>
              <a:rPr lang="ar-IQ" dirty="0"/>
              <a:t> (شيوعي ستالين) بتشكيل حكومة جديدة واعلنت الحكومة في 10 تموز 1947 بأمر من ستالين رفض مساعدات خطة مارشال انتشرت الشيوعية في تشيكوسلوفاكيا خلال سنتين حتى انتخابات عام 1948 استلمت جميع المناصب القيادية وجرت حملة صحافية عنيفة ضد المعارضة وقام نوسيك (وزير الداخلية </a:t>
            </a:r>
            <a:r>
              <a:rPr lang="ar-IQ" dirty="0" err="1"/>
              <a:t>الشويعي</a:t>
            </a:r>
            <a:r>
              <a:rPr lang="ar-IQ" dirty="0"/>
              <a:t>) بحملة اعتقالات كبيرة فاستقال 12 وزير اشتراكي تشكي احتجاجا على تدخل السوفيتي.</a:t>
            </a:r>
            <a:endParaRPr lang="en-US" dirty="0"/>
          </a:p>
          <a:p>
            <a:r>
              <a:rPr lang="ar-IQ" dirty="0"/>
              <a:t>قدم </a:t>
            </a:r>
            <a:r>
              <a:rPr lang="ar-IQ" dirty="0" err="1"/>
              <a:t>غوتفالد</a:t>
            </a:r>
            <a:r>
              <a:rPr lang="ar-IQ" dirty="0"/>
              <a:t> الى </a:t>
            </a:r>
            <a:r>
              <a:rPr lang="ar-IQ" dirty="0" err="1"/>
              <a:t>بينيش</a:t>
            </a:r>
            <a:r>
              <a:rPr lang="ar-IQ" dirty="0"/>
              <a:t> (رئيس الجمهورية)  قائمة بأسماء الحكومة الجديدة من العناصر المعتدلة امسك الشيوعيين بالمناصب الهامة ولما تردد رئيس الجمهورية نظمت مظاهرات كبيرة في العاصمة وسار 200,000 عامل مسلح في الشوارع  فاضطر الرئيس في 25 شباط للمصادقة على التعديل الوزاري وتم قتل </a:t>
            </a:r>
            <a:r>
              <a:rPr lang="ar-IQ" dirty="0" err="1"/>
              <a:t>مازاريك</a:t>
            </a:r>
            <a:r>
              <a:rPr lang="ar-IQ" dirty="0"/>
              <a:t> (وزير الخارجية ونجل الرئيس) في 10 اذار امام القصر الرئاسي واثناء انتخابات 30 ايار النيابية التي اتبعت نظام القائمة الوحيدة حقق الشيوعيين نصرا بحصولهم نسبة 83,9% من الاصوات وفرضوا سيطرتهم على البلاد وقدم </a:t>
            </a:r>
            <a:r>
              <a:rPr lang="ar-IQ" dirty="0" err="1"/>
              <a:t>بينيش</a:t>
            </a:r>
            <a:r>
              <a:rPr lang="ar-IQ" dirty="0"/>
              <a:t> في 7حزيران استقالته واعتزل في </a:t>
            </a:r>
            <a:r>
              <a:rPr lang="ar-IQ" dirty="0" err="1"/>
              <a:t>سيزيموفو-اوستي</a:t>
            </a:r>
            <a:r>
              <a:rPr lang="ar-IQ" dirty="0"/>
              <a:t> حتى وفاته وخلفه </a:t>
            </a:r>
            <a:r>
              <a:rPr lang="ar-IQ" dirty="0" err="1"/>
              <a:t>غرتفالد</a:t>
            </a:r>
            <a:r>
              <a:rPr lang="ar-IQ" dirty="0"/>
              <a:t> على رئاسة </a:t>
            </a:r>
            <a:endParaRPr lang="ar-IQ" dirty="0"/>
          </a:p>
        </p:txBody>
      </p:sp>
    </p:spTree>
    <p:extLst>
      <p:ext uri="{BB962C8B-B14F-4D97-AF65-F5344CB8AC3E}">
        <p14:creationId xmlns:p14="http://schemas.microsoft.com/office/powerpoint/2010/main" val="235237256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تشيكوسلوفاكيا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تشيكوسلوفاكيا </dc:title>
  <dc:creator>hp</dc:creator>
  <cp:lastModifiedBy>DR.Ahmed Saker 2o1O</cp:lastModifiedBy>
  <cp:revision>1</cp:revision>
  <dcterms:created xsi:type="dcterms:W3CDTF">2019-03-24T09:50:05Z</dcterms:created>
  <dcterms:modified xsi:type="dcterms:W3CDTF">2019-03-24T09:50:44Z</dcterms:modified>
</cp:coreProperties>
</file>