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7" d="100"/>
          <a:sy n="3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18/07/1440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18/07/1440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18/07/1440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260648"/>
            <a:ext cx="7772400" cy="1470025"/>
          </a:xfrm>
        </p:spPr>
        <p:txBody>
          <a:bodyPr/>
          <a:lstStyle/>
          <a:p>
            <a:r>
              <a:rPr lang="ar-IQ" b="1" dirty="0"/>
              <a:t>فرنسا </a:t>
            </a:r>
            <a:r>
              <a:rPr lang="en-US" dirty="0"/>
              <a:t/>
            </a:r>
            <a:br>
              <a:rPr lang="en-US" dirty="0"/>
            </a:br>
            <a:endParaRPr lang="ar-IQ" dirty="0"/>
          </a:p>
        </p:txBody>
      </p:sp>
      <p:sp>
        <p:nvSpPr>
          <p:cNvPr id="3" name="عنوان فرعي 2"/>
          <p:cNvSpPr>
            <a:spLocks noGrp="1"/>
          </p:cNvSpPr>
          <p:nvPr>
            <p:ph type="subTitle" idx="1"/>
          </p:nvPr>
        </p:nvSpPr>
        <p:spPr>
          <a:xfrm>
            <a:off x="467544" y="1556792"/>
            <a:ext cx="8352928" cy="4680520"/>
          </a:xfrm>
        </p:spPr>
        <p:txBody>
          <a:bodyPr>
            <a:normAutofit fontScale="62500" lnSpcReduction="20000"/>
          </a:bodyPr>
          <a:lstStyle/>
          <a:p>
            <a:r>
              <a:rPr lang="ar-IQ" dirty="0"/>
              <a:t>كانت فرنسا في وضع يرثى له بعد نهاية الحرب العالمية الثانية، اذ هبط معدل الانتاج الصناعي الى نسبة 73% من مستواه قبل الحرب . وتدنى انتاج الزراعي واتلفت اكثر من نصف وسائل النقل وانهارت تجارتها الخارجية وخسرت نفوذها في المستعمرات عدا الجزائر التي تشكل فيها الجنرال ديغول حكومة حرة واستطاع دخول فرنسا في اب عام 1944 وانسحبت حكومة فيشي الموالية </a:t>
            </a:r>
            <a:r>
              <a:rPr lang="ar-IQ" dirty="0" err="1"/>
              <a:t>للالمان</a:t>
            </a:r>
            <a:r>
              <a:rPr lang="ar-IQ" dirty="0"/>
              <a:t> وشكل ديغول حكومة انتقالية ائتلافية ضمت (الحزب الشيوعي الفرنسي والاشتراكيون والتجمع من اجل الجمهورية واستمرت الحكومة حتى عام 1946 فشكلت حكومة مؤقتة وجرت الانتخابات وتم وضع دستور جديد فنشأت الجمهورية الرابعة التي تميزت بقوة السلطة التشريعية وعزمت على اعادة بناء اقتصادها بعد ان بلغ عدد سكانها 40مليون وكانت مساحة فرنسا كبيرة تبلغ 204 , 551 كم2 استفادت فرنسا من المساعدات الامريكية بموجب مشروع مارشال وتبنت الحكومة الفرنسية مشروع الاصلاح الاقتصادي واممت عددا من المشاريع الاقتصادية واعادت مستعمراته السابقة . وتصرفت كمشارك في الاقتصاد وكدولة مشرفة وموجهة له واعطت الاولوية للصناعات الثقيلة والطاقة وصناعة الطائرات والسيارات واستخراج الفحم والمواصلات مما ساعد على زيادة الانتاج للضعف في عام 1954 وساهمت فرنسا فيه مركزا مسيطرا وباتت مصدر للمحاصيل الزراعية بسبب رخص اسعارها بالمقارنة مع المنتجات الالمانية وقضت فرنسا عام 1963 على البطالة في بلادها وعادت الى </a:t>
            </a:r>
            <a:r>
              <a:rPr lang="ar-IQ" dirty="0" err="1"/>
              <a:t>وقة</a:t>
            </a:r>
            <a:r>
              <a:rPr lang="ar-IQ"/>
              <a:t> اقتصادها واهتمت بالتعليم والبحث العلمي والصحة فارتفع عدد سكانها في عام 1978 نحو 53 مليون نسمة وكان ديغول مدينة للثورة الجزائرية في الوصول الى السلطة، رئيس مجلس الوزراء اثر قيام تمرد في 13 ايار عام 1958قام بها الجيش الفرنسي في الجزائر ضد الحكومة الفرنسية بسبب سعيها للتخلي عن الجزائر ثم </a:t>
            </a:r>
            <a:endParaRPr lang="ar-IQ" dirty="0"/>
          </a:p>
        </p:txBody>
      </p:sp>
    </p:spTree>
    <p:extLst>
      <p:ext uri="{BB962C8B-B14F-4D97-AF65-F5344CB8AC3E}">
        <p14:creationId xmlns:p14="http://schemas.microsoft.com/office/powerpoint/2010/main" val="419647623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250</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فرنسا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فرنسا  </dc:title>
  <dc:creator>hp</dc:creator>
  <cp:lastModifiedBy>DR.Ahmed Saker 2o1O</cp:lastModifiedBy>
  <cp:revision>1</cp:revision>
  <dcterms:created xsi:type="dcterms:W3CDTF">2019-03-24T09:51:03Z</dcterms:created>
  <dcterms:modified xsi:type="dcterms:W3CDTF">2019-03-24T09:51:36Z</dcterms:modified>
</cp:coreProperties>
</file>