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37" d="100"/>
          <a:sy n="37" d="100"/>
        </p:scale>
        <p:origin x="-1458"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18/07/1440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18/07/1440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18/07/1440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18/07/1440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18/07/1440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18/07/1440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9552" y="404664"/>
            <a:ext cx="7772400" cy="1470025"/>
          </a:xfrm>
        </p:spPr>
        <p:txBody>
          <a:bodyPr/>
          <a:lstStyle/>
          <a:p>
            <a:r>
              <a:rPr lang="ar-IQ" b="1" dirty="0"/>
              <a:t>نتائج الحرب العالمية الثانية </a:t>
            </a:r>
            <a:r>
              <a:rPr lang="en-US" dirty="0"/>
              <a:t/>
            </a:r>
            <a:br>
              <a:rPr lang="en-US" dirty="0"/>
            </a:br>
            <a:endParaRPr lang="ar-IQ" dirty="0"/>
          </a:p>
        </p:txBody>
      </p:sp>
      <p:sp>
        <p:nvSpPr>
          <p:cNvPr id="3" name="عنوان فرعي 2"/>
          <p:cNvSpPr>
            <a:spLocks noGrp="1"/>
          </p:cNvSpPr>
          <p:nvPr>
            <p:ph type="subTitle" idx="1"/>
          </p:nvPr>
        </p:nvSpPr>
        <p:spPr>
          <a:xfrm>
            <a:off x="395536" y="1772816"/>
            <a:ext cx="8280920" cy="4320480"/>
          </a:xfrm>
        </p:spPr>
        <p:txBody>
          <a:bodyPr>
            <a:normAutofit fontScale="70000" lnSpcReduction="20000"/>
          </a:bodyPr>
          <a:lstStyle/>
          <a:p>
            <a:r>
              <a:rPr lang="ar-IQ" dirty="0"/>
              <a:t>من الصعب الالمام بنتائج الحرب العالمية الثانية وتأثيرها على الدول الاوربية حيث ان تلك النتائج </a:t>
            </a:r>
            <a:r>
              <a:rPr lang="ar-IQ" dirty="0" err="1"/>
              <a:t>لايمكن</a:t>
            </a:r>
            <a:r>
              <a:rPr lang="ar-IQ" dirty="0"/>
              <a:t> الالمام بها الا من خلال التاريخ الاقتصادي والاجتماعي فقد تخلص الأوربيين من الحرب ووقفوا بين الاطلال والخراب مما جعلهم يرفضون كل قديم ويحاولون البدء من جديد ولكن بصورة عامة كانت النتائج بشكل عام :</a:t>
            </a:r>
            <a:endParaRPr lang="en-US" dirty="0"/>
          </a:p>
          <a:p>
            <a:r>
              <a:rPr lang="ar-IQ" dirty="0"/>
              <a:t>1-تأثرت معظم دول العالم من الحرب وليس اوروبا</a:t>
            </a:r>
            <a:endParaRPr lang="en-US" dirty="0"/>
          </a:p>
          <a:p>
            <a:r>
              <a:rPr lang="ar-IQ" dirty="0"/>
              <a:t>2-ادت الحرب الى تشريد </a:t>
            </a:r>
            <a:r>
              <a:rPr lang="ar-IQ" dirty="0" err="1"/>
              <a:t>مايقارب</a:t>
            </a:r>
            <a:r>
              <a:rPr lang="ar-IQ" dirty="0"/>
              <a:t> 21 مليون شخص في اوروبا وحدها من ضمنهم 5ملايين روسي و1,5 بولندي و1،5 فرنسي وبرزت الحاجة </a:t>
            </a:r>
            <a:r>
              <a:rPr lang="ar-IQ" dirty="0" err="1"/>
              <a:t>للاغاثة</a:t>
            </a:r>
            <a:r>
              <a:rPr lang="ar-IQ" dirty="0"/>
              <a:t> والاسكان فتم تشكيل على اثرها ادارة هيئة الامم المتحدة </a:t>
            </a:r>
            <a:r>
              <a:rPr lang="ar-IQ" dirty="0" err="1"/>
              <a:t>للانعاس</a:t>
            </a:r>
            <a:r>
              <a:rPr lang="ar-IQ" dirty="0"/>
              <a:t> والاسكان على اثرها.</a:t>
            </a:r>
            <a:endParaRPr lang="en-US" dirty="0"/>
          </a:p>
          <a:p>
            <a:r>
              <a:rPr lang="ar-IQ" dirty="0"/>
              <a:t>3-نتجت عن العمليات الحربية تدمير المنازل والمزارع والمستشفيات والمدارس ولمصانع ووسائل النقل فعلى سبيل المثال تم تدمير ثل الابنية في بولندا او روسيا</a:t>
            </a:r>
            <a:endParaRPr lang="en-US" dirty="0"/>
          </a:p>
          <a:p>
            <a:r>
              <a:rPr lang="ar-IQ" dirty="0"/>
              <a:t>4-عانت الدول الاوربية من اوضاع اقتصادية متدهورة وعملت معظم الدول الى تخفيض التعريفية </a:t>
            </a:r>
            <a:r>
              <a:rPr lang="ar-IQ" dirty="0" err="1"/>
              <a:t>الكمركية</a:t>
            </a:r>
            <a:r>
              <a:rPr lang="ar-IQ" dirty="0"/>
              <a:t> فيما بينها لتسهيل التجارة مع العلم ان اغلب الدول تعاني من اعباء الديوان عدا الولايات المتحدة الامريكية .</a:t>
            </a:r>
            <a:endParaRPr lang="en-US"/>
          </a:p>
          <a:p>
            <a:endParaRPr lang="ar-IQ" dirty="0"/>
          </a:p>
        </p:txBody>
      </p:sp>
    </p:spTree>
    <p:extLst>
      <p:ext uri="{BB962C8B-B14F-4D97-AF65-F5344CB8AC3E}">
        <p14:creationId xmlns:p14="http://schemas.microsoft.com/office/powerpoint/2010/main" val="1448442051"/>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153</Words>
  <Application>Microsoft Office PowerPoint</Application>
  <PresentationFormat>عرض على الشاشة (3:4)‏</PresentationFormat>
  <Paragraphs>6</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سمة Office</vt:lpstr>
      <vt:lpstr>نتائج الحرب العالمية الثانية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نتائج الحرب العالمية الثانية  </dc:title>
  <dc:creator>hp</dc:creator>
  <cp:lastModifiedBy>DR.Ahmed Saker 2o1O</cp:lastModifiedBy>
  <cp:revision>1</cp:revision>
  <dcterms:created xsi:type="dcterms:W3CDTF">2019-03-24T09:53:32Z</dcterms:created>
  <dcterms:modified xsi:type="dcterms:W3CDTF">2019-03-24T09:54:02Z</dcterms:modified>
</cp:coreProperties>
</file>