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9552" y="404664"/>
            <a:ext cx="7772400" cy="1470025"/>
          </a:xfrm>
        </p:spPr>
        <p:txBody>
          <a:bodyPr>
            <a:normAutofit fontScale="90000"/>
          </a:bodyPr>
          <a:lstStyle/>
          <a:p>
            <a:r>
              <a:rPr lang="ar-IQ" b="1" dirty="0"/>
              <a:t>بموجب معاهدة فرساي ظهرت دول جديدة في </a:t>
            </a:r>
            <a:r>
              <a:rPr lang="ar-IQ" b="1" dirty="0" err="1"/>
              <a:t>اوربا</a:t>
            </a:r>
            <a:r>
              <a:rPr lang="ar-IQ" b="1" dirty="0"/>
              <a:t> الشرقية وهي:</a:t>
            </a:r>
            <a:r>
              <a:rPr lang="en-US" dirty="0"/>
              <a:t/>
            </a:r>
            <a:br>
              <a:rPr lang="en-US" dirty="0"/>
            </a:br>
            <a:endParaRPr lang="ar-IQ" dirty="0"/>
          </a:p>
        </p:txBody>
      </p:sp>
      <p:sp>
        <p:nvSpPr>
          <p:cNvPr id="3" name="عنوان فرعي 2"/>
          <p:cNvSpPr>
            <a:spLocks noGrp="1"/>
          </p:cNvSpPr>
          <p:nvPr>
            <p:ph type="subTitle" idx="1"/>
          </p:nvPr>
        </p:nvSpPr>
        <p:spPr>
          <a:xfrm>
            <a:off x="1371600" y="1772816"/>
            <a:ext cx="7232848" cy="3865984"/>
          </a:xfrm>
        </p:spPr>
        <p:txBody>
          <a:bodyPr>
            <a:normAutofit fontScale="47500" lnSpcReduction="20000"/>
          </a:bodyPr>
          <a:lstStyle/>
          <a:p>
            <a:r>
              <a:rPr lang="ar-IQ" dirty="0"/>
              <a:t>1-ظهرت بولندا التي تكونت من بولندا الروسية والنمساوية </a:t>
            </a:r>
            <a:r>
              <a:rPr lang="ar-IQ" dirty="0" err="1"/>
              <a:t>والبيروسية</a:t>
            </a:r>
            <a:r>
              <a:rPr lang="ar-IQ" dirty="0"/>
              <a:t> القديمة وامتدت الشرق ايضا ولم تحدد المعاهدة حدود بولندا الا في عام 1920 بعد الحرب البولندية – الروسية </a:t>
            </a:r>
            <a:endParaRPr lang="en-US" dirty="0"/>
          </a:p>
          <a:p>
            <a:r>
              <a:rPr lang="ar-IQ" dirty="0"/>
              <a:t>2-تضخمت رومانيا بعد اكتساب </a:t>
            </a:r>
            <a:r>
              <a:rPr lang="ar-IQ" dirty="0" err="1"/>
              <a:t>ترانسلفانيا</a:t>
            </a:r>
            <a:r>
              <a:rPr lang="ar-IQ" dirty="0"/>
              <a:t> على حساب هنجاريا </a:t>
            </a:r>
            <a:r>
              <a:rPr lang="ar-IQ" dirty="0" err="1"/>
              <a:t>والبوكوفين</a:t>
            </a:r>
            <a:r>
              <a:rPr lang="ar-IQ" dirty="0"/>
              <a:t> على حساب النمسا </a:t>
            </a:r>
            <a:r>
              <a:rPr lang="ar-IQ" dirty="0" err="1"/>
              <a:t>وبسارابيا</a:t>
            </a:r>
            <a:r>
              <a:rPr lang="ar-IQ" dirty="0"/>
              <a:t> وثلثي </a:t>
            </a:r>
            <a:r>
              <a:rPr lang="ar-IQ" dirty="0" err="1"/>
              <a:t>بانات</a:t>
            </a:r>
            <a:r>
              <a:rPr lang="ar-IQ" dirty="0"/>
              <a:t> </a:t>
            </a:r>
            <a:r>
              <a:rPr lang="ar-IQ" dirty="0" err="1"/>
              <a:t>تيميسفار</a:t>
            </a:r>
            <a:r>
              <a:rPr lang="ar-IQ" dirty="0"/>
              <a:t>.</a:t>
            </a:r>
            <a:endParaRPr lang="en-US" dirty="0"/>
          </a:p>
          <a:p>
            <a:r>
              <a:rPr lang="ar-IQ" dirty="0"/>
              <a:t>3-شملت  يوغوسلافيا على صربيا القديمة والجبل الاسود وكرواتيا ومناطق النمسا المأهولة </a:t>
            </a:r>
            <a:r>
              <a:rPr lang="ar-IQ" dirty="0" err="1"/>
              <a:t>بالسلوفين</a:t>
            </a:r>
            <a:r>
              <a:rPr lang="ar-IQ" dirty="0"/>
              <a:t> </a:t>
            </a:r>
            <a:r>
              <a:rPr lang="ar-IQ" dirty="0" err="1"/>
              <a:t>والثل</a:t>
            </a:r>
            <a:r>
              <a:rPr lang="ar-IQ" dirty="0"/>
              <a:t> الباقي من </a:t>
            </a:r>
            <a:r>
              <a:rPr lang="ar-IQ" dirty="0" err="1"/>
              <a:t>بانات</a:t>
            </a:r>
            <a:r>
              <a:rPr lang="ar-IQ" dirty="0"/>
              <a:t> </a:t>
            </a:r>
            <a:r>
              <a:rPr lang="ar-IQ" dirty="0" err="1"/>
              <a:t>تيميسفار</a:t>
            </a:r>
            <a:r>
              <a:rPr lang="ar-IQ" dirty="0"/>
              <a:t> والقسم الشمالي من مقدونيا واصبحت تتألف من 14 مليون نسمة </a:t>
            </a:r>
            <a:endParaRPr lang="en-US" dirty="0"/>
          </a:p>
          <a:p>
            <a:r>
              <a:rPr lang="ar-IQ" dirty="0"/>
              <a:t>4-اوجدت المعاهدة تشيكوسلوفاكيا ونفوسها اكثر من 13 مليون منهم ستة مليون تشيكي وثلاثة ملايين سلوفاكي وثلاثة ملايين الماني في منطقة </a:t>
            </a:r>
            <a:r>
              <a:rPr lang="ar-IQ" dirty="0" err="1"/>
              <a:t>السوديت</a:t>
            </a:r>
            <a:r>
              <a:rPr lang="ar-IQ" dirty="0"/>
              <a:t> على محيط </a:t>
            </a:r>
            <a:r>
              <a:rPr lang="ar-IQ" dirty="0" err="1"/>
              <a:t>بوهيميا</a:t>
            </a:r>
            <a:r>
              <a:rPr lang="ar-IQ" dirty="0"/>
              <a:t> و700،00 مجري في جنوب </a:t>
            </a:r>
            <a:r>
              <a:rPr lang="ar-IQ" dirty="0" err="1"/>
              <a:t>بوهيميا</a:t>
            </a:r>
            <a:r>
              <a:rPr lang="ar-IQ" dirty="0"/>
              <a:t> و600,000  اوكراني او روتيني في روسيا الجنوبية .</a:t>
            </a:r>
            <a:endParaRPr lang="en-US" dirty="0"/>
          </a:p>
          <a:p>
            <a:r>
              <a:rPr lang="ar-IQ" dirty="0"/>
              <a:t>وكان هذا التوسع على حساب الدول </a:t>
            </a:r>
            <a:r>
              <a:rPr lang="ar-IQ" dirty="0" err="1"/>
              <a:t>المنهرمة</a:t>
            </a:r>
            <a:r>
              <a:rPr lang="ar-IQ" dirty="0"/>
              <a:t> بلغاريا والنمسا والمجر فقد فقدت هنجاريا ثلثي ارضيها السابقة وارجعت سكان النمسا الى ستة ملايين نسمة وفقدت بلغاريا كل اماكن الوصول الى بحر ايجة بسبب توسع اليونان وخسرت المانيا او بن </a:t>
            </a:r>
            <a:r>
              <a:rPr lang="ar-IQ" dirty="0" err="1"/>
              <a:t>ومالميدي</a:t>
            </a:r>
            <a:r>
              <a:rPr lang="ar-IQ" dirty="0"/>
              <a:t> الى بلجيكيا اضافة الى </a:t>
            </a:r>
            <a:r>
              <a:rPr lang="ar-IQ" dirty="0" err="1"/>
              <a:t>الالزاس</a:t>
            </a:r>
            <a:r>
              <a:rPr lang="ar-IQ" dirty="0"/>
              <a:t> </a:t>
            </a:r>
            <a:r>
              <a:rPr lang="ar-IQ" dirty="0" err="1"/>
              <a:t>واللورين</a:t>
            </a:r>
            <a:endParaRPr lang="en-US" dirty="0"/>
          </a:p>
          <a:p>
            <a:r>
              <a:rPr lang="ar-IQ" dirty="0"/>
              <a:t>5-واعلن استقلال ارمينيا ولم تحدد حدودها في معاهدة سيفر </a:t>
            </a:r>
            <a:endParaRPr lang="en-US" dirty="0"/>
          </a:p>
          <a:p>
            <a:r>
              <a:rPr lang="ar-IQ" dirty="0"/>
              <a:t>وقد وعدت الولايات المتحدة </a:t>
            </a:r>
            <a:r>
              <a:rPr lang="ar-IQ" dirty="0" err="1"/>
              <a:t>وبريطاينا</a:t>
            </a:r>
            <a:r>
              <a:rPr lang="ar-IQ" dirty="0"/>
              <a:t> فرنسا بميثاق الضمان بتقديم المساعدة اذ </a:t>
            </a:r>
            <a:r>
              <a:rPr lang="ar-IQ" dirty="0" err="1"/>
              <a:t>ماوقعت</a:t>
            </a:r>
            <a:r>
              <a:rPr lang="ar-IQ" dirty="0"/>
              <a:t> فرنسا ضحية عدوان ما في المستقبل لكن مجلس الشيوخ الامريكي رفض المصادقة  على معاهدة فرساي في 20 تشرين الثاني 1919 وعرضت المعاهدة مرة اخرى ورفضت في 2 اذار 1920 وبالتالي على ميثاق الضمان الذي وعدت به فرنسا .</a:t>
            </a:r>
            <a:endParaRPr lang="en-US" dirty="0"/>
          </a:p>
          <a:p>
            <a:r>
              <a:rPr lang="ar-IQ" dirty="0"/>
              <a:t> </a:t>
            </a:r>
            <a:endParaRPr lang="en-US"/>
          </a:p>
          <a:p>
            <a:endParaRPr lang="ar-IQ" dirty="0"/>
          </a:p>
        </p:txBody>
      </p:sp>
    </p:spTree>
    <p:extLst>
      <p:ext uri="{BB962C8B-B14F-4D97-AF65-F5344CB8AC3E}">
        <p14:creationId xmlns:p14="http://schemas.microsoft.com/office/powerpoint/2010/main" val="3914611833"/>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223</Words>
  <Application>Microsoft Office PowerPoint</Application>
  <PresentationFormat>عرض على الشاشة (3:4)‏</PresentationFormat>
  <Paragraphs>9</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بموجب معاهدة فرساي ظهرت دول جديدة في اوربا الشرقية وهي: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بموجب معاهدة فرساي ظهرت دول جديدة في اوربا الشرقية وهي: </dc:title>
  <dc:creator>hp</dc:creator>
  <cp:lastModifiedBy>DR.Ahmed Saker 2o1O</cp:lastModifiedBy>
  <cp:revision>1</cp:revision>
  <dcterms:created xsi:type="dcterms:W3CDTF">2019-03-24T09:52:05Z</dcterms:created>
  <dcterms:modified xsi:type="dcterms:W3CDTF">2019-03-24T09:52:57Z</dcterms:modified>
</cp:coreProperties>
</file>