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7" d="100"/>
          <a:sy n="37" d="100"/>
        </p:scale>
        <p:origin x="-145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18/07/1440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18/07/1440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18/07/1440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332656"/>
            <a:ext cx="7772400" cy="1470025"/>
          </a:xfrm>
        </p:spPr>
        <p:txBody>
          <a:bodyPr/>
          <a:lstStyle/>
          <a:p>
            <a:r>
              <a:rPr lang="ar-IQ" b="1" dirty="0"/>
              <a:t>المانيا بين الحربين </a:t>
            </a:r>
            <a:r>
              <a:rPr lang="en-US" dirty="0"/>
              <a:t/>
            </a:r>
            <a:br>
              <a:rPr lang="en-US" dirty="0"/>
            </a:br>
            <a:endParaRPr lang="ar-IQ" dirty="0"/>
          </a:p>
        </p:txBody>
      </p:sp>
      <p:sp>
        <p:nvSpPr>
          <p:cNvPr id="3" name="عنوان فرعي 2"/>
          <p:cNvSpPr>
            <a:spLocks noGrp="1"/>
          </p:cNvSpPr>
          <p:nvPr>
            <p:ph type="subTitle" idx="1"/>
          </p:nvPr>
        </p:nvSpPr>
        <p:spPr>
          <a:xfrm>
            <a:off x="467544" y="1412776"/>
            <a:ext cx="8208912" cy="5040560"/>
          </a:xfrm>
        </p:spPr>
        <p:txBody>
          <a:bodyPr>
            <a:normAutofit fontScale="70000" lnSpcReduction="20000"/>
          </a:bodyPr>
          <a:lstStyle/>
          <a:p>
            <a:r>
              <a:rPr lang="ar-IQ" dirty="0"/>
              <a:t>بعد تنازل الامبراطور وليم الثاني عن العرش في تشرين الثاني عام 1918 اندلعت ثورة في برلين في 7تشرين الثاني قامت  بها عناصر اشتراكية طالبة بالنظام الجمهوري وتشكلت حكومة براسة </a:t>
            </a:r>
            <a:r>
              <a:rPr lang="ar-IQ" dirty="0" err="1"/>
              <a:t>ايبرت</a:t>
            </a:r>
            <a:r>
              <a:rPr lang="ar-IQ" dirty="0"/>
              <a:t> وهو اشتراكي ديمقراطي </a:t>
            </a:r>
            <a:r>
              <a:rPr lang="ar-IQ" dirty="0" err="1"/>
              <a:t>ماكانت</a:t>
            </a:r>
            <a:r>
              <a:rPr lang="ar-IQ" dirty="0"/>
              <a:t> الثورة تنجح لولا الوضع الصعب الذي سببته الحرب. اذ كان الوضع صعبا في المانيا ولم يتم انتظار قرار الجمعية التأسيسية لتحديد شكل النظام السياسي للبلاد. وانعقدت الجمعية التأسيسية في 19 كانون الثاني 1919 في فيمار، حيث نال فيه الاشتراكيون الشيوعيين مليون صوت يما. حصلت الاحزاب البورجوازية على الاكثرية اذ حصلوا على 16مليون صوت وهم تشمل حزب الوسط الكاثوليكي والحزب الديمقراطي والحزب الوطني الالماني الذي يمثل مصالح الصناعيين وكبار ملاك الاراضي .</a:t>
            </a:r>
            <a:endParaRPr lang="en-US" dirty="0"/>
          </a:p>
          <a:p>
            <a:r>
              <a:rPr lang="ar-IQ" dirty="0"/>
              <a:t>وشكل الاشتراكيون الديمقراطيون وحزب الوسط الكاثوليكي والحزب الديمقراطي حكومة ائتلافية سميت ائتلاف فيمار الديمقراطي حكومة ائتلافية سميت ائتلاف فيمار غير انها وجدت في حالة حرجة </a:t>
            </a:r>
            <a:r>
              <a:rPr lang="ar-IQ" dirty="0" err="1"/>
              <a:t>لانها</a:t>
            </a:r>
            <a:r>
              <a:rPr lang="ar-IQ" dirty="0"/>
              <a:t> واجهت معارضة الحركة </a:t>
            </a:r>
            <a:r>
              <a:rPr lang="ar-IQ" dirty="0" err="1"/>
              <a:t>السبارتاكية</a:t>
            </a:r>
            <a:r>
              <a:rPr lang="ar-IQ" dirty="0"/>
              <a:t> المتطرفة المؤيدة </a:t>
            </a:r>
            <a:r>
              <a:rPr lang="ar-IQ" dirty="0" err="1"/>
              <a:t>للبولشفيه</a:t>
            </a:r>
            <a:r>
              <a:rPr lang="ar-IQ" dirty="0"/>
              <a:t>  الروسية مما جعل الحكومة تقدم العديد من التنازلات وتتساهل مع احزاب اليمين لكي تحصل على موافقتها لاستخدام الجيش لمواجهة حركة التمرد.</a:t>
            </a:r>
            <a:endParaRPr lang="en-US"/>
          </a:p>
          <a:p>
            <a:endParaRPr lang="ar-IQ" dirty="0"/>
          </a:p>
        </p:txBody>
      </p:sp>
    </p:spTree>
    <p:extLst>
      <p:ext uri="{BB962C8B-B14F-4D97-AF65-F5344CB8AC3E}">
        <p14:creationId xmlns:p14="http://schemas.microsoft.com/office/powerpoint/2010/main" val="1292625051"/>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167</Words>
  <Application>Microsoft Office PowerPoint</Application>
  <PresentationFormat>عرض على الشاشة (3:4)‏</PresentationFormat>
  <Paragraphs>3</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المانيا بين الحربين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المانيا بين الحربين  </dc:title>
  <dc:creator>hp</dc:creator>
  <cp:lastModifiedBy>DR.Ahmed Saker 2o1O</cp:lastModifiedBy>
  <cp:revision>1</cp:revision>
  <dcterms:created xsi:type="dcterms:W3CDTF">2019-03-24T09:39:14Z</dcterms:created>
  <dcterms:modified xsi:type="dcterms:W3CDTF">2019-03-24T09:40:00Z</dcterms:modified>
</cp:coreProperties>
</file>