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18/07/1440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18/07/1440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18/07/1440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18/07/1440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18/07/1440</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11560" y="548680"/>
            <a:ext cx="7772400" cy="1470025"/>
          </a:xfrm>
        </p:spPr>
        <p:txBody>
          <a:bodyPr/>
          <a:lstStyle/>
          <a:p>
            <a:r>
              <a:rPr lang="ar-IQ" b="1" dirty="0"/>
              <a:t>الثورة الروسية :</a:t>
            </a:r>
            <a:r>
              <a:rPr lang="en-US" dirty="0"/>
              <a:t/>
            </a:r>
            <a:br>
              <a:rPr lang="en-US" dirty="0"/>
            </a:br>
            <a:endParaRPr lang="ar-IQ" dirty="0"/>
          </a:p>
        </p:txBody>
      </p:sp>
      <p:sp>
        <p:nvSpPr>
          <p:cNvPr id="3" name="عنوان فرعي 2"/>
          <p:cNvSpPr>
            <a:spLocks noGrp="1"/>
          </p:cNvSpPr>
          <p:nvPr>
            <p:ph type="subTitle" idx="1"/>
          </p:nvPr>
        </p:nvSpPr>
        <p:spPr>
          <a:xfrm>
            <a:off x="1371600" y="1268760"/>
            <a:ext cx="6400800" cy="4370040"/>
          </a:xfrm>
        </p:spPr>
        <p:txBody>
          <a:bodyPr>
            <a:noAutofit/>
          </a:bodyPr>
          <a:lstStyle/>
          <a:p>
            <a:r>
              <a:rPr lang="ar-IQ" sz="1600" dirty="0"/>
              <a:t>بدأت احداث الثورة في 8اذار 1917 في </a:t>
            </a:r>
            <a:r>
              <a:rPr lang="ar-IQ" sz="1600" dirty="0" err="1"/>
              <a:t>بتروغراد</a:t>
            </a:r>
            <a:r>
              <a:rPr lang="ar-IQ" sz="1600" dirty="0"/>
              <a:t> باضطرابات قامت لنقص في المواد الغذائية الفساد الحكومة واشتراك روسيا في الحرب العالمية الاولى الى جانب دول الوفاق (فرنسا وبريطانيا وايطاليا واليابان) وتصادم المتظاهرون مع الشرطة وتم اطلاق سراح السجناء السياسيين الذين كانوا في سجن القديس بطرس مما دفع الحكومة لاستدعاء الجيش، لكن الاخير رفض السير في رغبة الحكومة ضد ابناء الشعب مما اضطر الحكومة الى الاستقالة .</a:t>
            </a:r>
            <a:endParaRPr lang="en-US" sz="1600" dirty="0"/>
          </a:p>
          <a:p>
            <a:r>
              <a:rPr lang="ar-IQ" sz="1600" dirty="0"/>
              <a:t>وتم تشكيل لجنة تنفيذية من ممثلين في مجلس الدوما (مجلس الامة)وتألفت من البورجوازيين الاحرار. لكن تألفت منظمة للعمال والجنود عرفت </a:t>
            </a:r>
            <a:r>
              <a:rPr lang="ar-IQ" sz="1600" dirty="0" err="1"/>
              <a:t>بأسم</a:t>
            </a:r>
            <a:r>
              <a:rPr lang="ar-IQ" sz="1600" dirty="0"/>
              <a:t> (</a:t>
            </a:r>
            <a:r>
              <a:rPr lang="ar-IQ" sz="1600" dirty="0" err="1"/>
              <a:t>سوفيت</a:t>
            </a:r>
            <a:r>
              <a:rPr lang="ar-IQ" sz="1600" dirty="0"/>
              <a:t> ) </a:t>
            </a:r>
            <a:r>
              <a:rPr lang="ar-IQ" sz="1600" dirty="0" err="1"/>
              <a:t>بتروغراد</a:t>
            </a:r>
            <a:r>
              <a:rPr lang="ar-IQ" sz="1600" dirty="0"/>
              <a:t> قررت في 14 اذار تشكيل حكومة مؤقتة  خل فيها الاحرار والاشتراكيون ورفض قادة الجيش تنفيذ امر القيصر الروسي </a:t>
            </a:r>
            <a:r>
              <a:rPr lang="ar-IQ" sz="1600" dirty="0" err="1"/>
              <a:t>نيهولا</a:t>
            </a:r>
            <a:r>
              <a:rPr lang="ar-IQ" sz="1600" dirty="0"/>
              <a:t> الثاني الذي صدر في 13 اذار بالزحف الى </a:t>
            </a:r>
            <a:r>
              <a:rPr lang="ar-IQ" sz="1600" dirty="0" err="1"/>
              <a:t>برتوغراد</a:t>
            </a:r>
            <a:r>
              <a:rPr lang="ar-IQ" sz="1600" dirty="0"/>
              <a:t> للقضاء على الحركة ولما رأى القيصر ان قواته تخلو عنه عزم على التنازل عن العرش في ليلة 15 اذار وكان القطار الذاهب الى مدينة </a:t>
            </a:r>
            <a:r>
              <a:rPr lang="ar-IQ" sz="1600" dirty="0" err="1"/>
              <a:t>بسكوف</a:t>
            </a:r>
            <a:r>
              <a:rPr lang="ar-IQ" sz="1600" dirty="0"/>
              <a:t> وعين القيصر اخاه ميخائيل خلفا له ، ولما وصل الاخير الى مدينة </a:t>
            </a:r>
            <a:r>
              <a:rPr lang="ar-IQ" sz="1600" dirty="0" err="1"/>
              <a:t>بتروغراد</a:t>
            </a:r>
            <a:r>
              <a:rPr lang="ar-IQ" sz="1600" dirty="0"/>
              <a:t> اقتنع </a:t>
            </a:r>
            <a:r>
              <a:rPr lang="ar-IQ" sz="1600" dirty="0" err="1"/>
              <a:t>بأ</a:t>
            </a:r>
            <a:r>
              <a:rPr lang="ar-IQ" sz="1600" dirty="0"/>
              <a:t>، بقاء حكم سلالته امرا مستحيلا فوقع صكا بالتخلي عن العرش في 17 اذار واعلن ان اختيار النظام السياسي الروسي اصبح منذ الان من اختصاص الجمعية التأسيسية ولحين اختيار ه1ه الجمعية حول ميخائيل جميع السلطات الى الحكومة المؤقتة التي تشكلت </a:t>
            </a:r>
            <a:r>
              <a:rPr lang="ar-IQ" sz="1600" dirty="0" err="1"/>
              <a:t>سابقاالتي</a:t>
            </a:r>
            <a:r>
              <a:rPr lang="ar-IQ" sz="1600" dirty="0"/>
              <a:t> رأسها </a:t>
            </a:r>
            <a:r>
              <a:rPr lang="ar-IQ" sz="1600" dirty="0" err="1"/>
              <a:t>كيرنيسكي</a:t>
            </a:r>
            <a:r>
              <a:rPr lang="ar-IQ" sz="1600" dirty="0"/>
              <a:t> اشتراكي وهو كان </a:t>
            </a:r>
            <a:r>
              <a:rPr lang="ar-IQ" sz="1600" dirty="0" err="1"/>
              <a:t>ميليوكوف</a:t>
            </a:r>
            <a:r>
              <a:rPr lang="ar-IQ" sz="1600" dirty="0"/>
              <a:t> (وزير الخارجية الروسي في الحكومة المؤقتة) من حزب الدستوري الديمقراطي وهو بورجوازي صديق لفرنسا وبريطانيا ويعتبر من اشد انصار </a:t>
            </a:r>
            <a:r>
              <a:rPr lang="ar-IQ" sz="1600" dirty="0" err="1"/>
              <a:t>استمار</a:t>
            </a:r>
            <a:r>
              <a:rPr lang="ar-IQ" sz="1600" dirty="0"/>
              <a:t> الحرب .لكن انصار الاشتراكية في الحكومة مع اغلب الشعب ترغب في معالجة المشاكل الداخلية وخاصة احتلال الاراضي وتوزيعها وحتى افراد الجيش الروسي بدأ يترك سلاحه </a:t>
            </a:r>
            <a:endParaRPr lang="ar-IQ" sz="1600" dirty="0"/>
          </a:p>
        </p:txBody>
      </p:sp>
    </p:spTree>
    <p:extLst>
      <p:ext uri="{BB962C8B-B14F-4D97-AF65-F5344CB8AC3E}">
        <p14:creationId xmlns:p14="http://schemas.microsoft.com/office/powerpoint/2010/main" val="339971929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262</Words>
  <Application>Microsoft Office PowerPoint</Application>
  <PresentationFormat>عرض على الشاشة (3:4)‏</PresentationFormat>
  <Paragraphs>3</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الثورة الروسية :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الثورة الروسية : </dc:title>
  <dc:creator>hp</dc:creator>
  <cp:lastModifiedBy>DR.Ahmed Saker 2o1O</cp:lastModifiedBy>
  <cp:revision>1</cp:revision>
  <dcterms:created xsi:type="dcterms:W3CDTF">2019-03-24T09:37:01Z</dcterms:created>
  <dcterms:modified xsi:type="dcterms:W3CDTF">2019-03-24T09:37:43Z</dcterms:modified>
</cp:coreProperties>
</file>