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8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7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9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C7B2-AB24-4755-9DBD-A582DB24759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457-23E9-4CD3-9984-445276A3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7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81000"/>
            <a:ext cx="8504237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08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07988"/>
            <a:ext cx="854075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2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07988"/>
            <a:ext cx="854075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4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38150"/>
            <a:ext cx="8632825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6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5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1</cp:revision>
  <dcterms:created xsi:type="dcterms:W3CDTF">2019-04-02T20:50:13Z</dcterms:created>
  <dcterms:modified xsi:type="dcterms:W3CDTF">2019-04-02T20:52:52Z</dcterms:modified>
</cp:coreProperties>
</file>