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7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A0E9-248C-4407-88DB-C84996F0A75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7E9B-798A-418E-94DD-3410DB91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2713"/>
            <a:ext cx="8986837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34975"/>
            <a:ext cx="8602663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2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7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58775"/>
            <a:ext cx="8596313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50863"/>
            <a:ext cx="8662987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4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31800"/>
            <a:ext cx="8609013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0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4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</cp:revision>
  <dcterms:created xsi:type="dcterms:W3CDTF">2019-04-02T20:35:33Z</dcterms:created>
  <dcterms:modified xsi:type="dcterms:W3CDTF">2019-04-02T20:39:23Z</dcterms:modified>
</cp:coreProperties>
</file>