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5AB-4F87-41B1-89DD-D3C527A73B6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BA48-F502-4EF4-904F-0E0FA0B60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5AB-4F87-41B1-89DD-D3C527A73B6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BA48-F502-4EF4-904F-0E0FA0B60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5AB-4F87-41B1-89DD-D3C527A73B6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BA48-F502-4EF4-904F-0E0FA0B60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8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5AB-4F87-41B1-89DD-D3C527A73B6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BA48-F502-4EF4-904F-0E0FA0B60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5AB-4F87-41B1-89DD-D3C527A73B6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BA48-F502-4EF4-904F-0E0FA0B60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5AB-4F87-41B1-89DD-D3C527A73B6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BA48-F502-4EF4-904F-0E0FA0B60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5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5AB-4F87-41B1-89DD-D3C527A73B6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BA48-F502-4EF4-904F-0E0FA0B60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5AB-4F87-41B1-89DD-D3C527A73B6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BA48-F502-4EF4-904F-0E0FA0B60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2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5AB-4F87-41B1-89DD-D3C527A73B6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BA48-F502-4EF4-904F-0E0FA0B60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3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5AB-4F87-41B1-89DD-D3C527A73B6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BA48-F502-4EF4-904F-0E0FA0B60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5AB-4F87-41B1-89DD-D3C527A73B6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BA48-F502-4EF4-904F-0E0FA0B60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3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5D5AB-4F87-41B1-89DD-D3C527A73B6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3BA48-F502-4EF4-904F-0E0FA0B60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0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7095"/>
            <a:ext cx="8229600" cy="535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8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42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70" y="636790"/>
            <a:ext cx="7974259" cy="558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93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4183"/>
            <a:ext cx="8229600" cy="579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40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86438"/>
            <a:ext cx="8229600" cy="501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204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81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581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Apple</cp:lastModifiedBy>
  <cp:revision>2</cp:revision>
  <dcterms:created xsi:type="dcterms:W3CDTF">2019-04-02T17:23:43Z</dcterms:created>
  <dcterms:modified xsi:type="dcterms:W3CDTF">2019-04-02T17:30:20Z</dcterms:modified>
</cp:coreProperties>
</file>