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3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25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7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0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4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6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8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3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51AAE-F696-4430-80CD-83D04DDFC803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8F29-716D-4851-BC3F-5142497DF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8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328613"/>
            <a:ext cx="8620125" cy="621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20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41325"/>
            <a:ext cx="8572500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985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347663"/>
            <a:ext cx="8650287" cy="617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823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77825"/>
            <a:ext cx="864552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583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849313"/>
            <a:ext cx="8572500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45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623888"/>
            <a:ext cx="8620125" cy="562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29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44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1</cp:revision>
  <dcterms:created xsi:type="dcterms:W3CDTF">2019-04-02T12:37:49Z</dcterms:created>
  <dcterms:modified xsi:type="dcterms:W3CDTF">2019-04-02T12:42:14Z</dcterms:modified>
</cp:coreProperties>
</file>