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8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1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8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1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0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1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16B7-9029-421E-82F2-E6334E0D93A0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276F-E466-4229-BC28-9EB90D66D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6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31788"/>
            <a:ext cx="8828087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6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47675"/>
            <a:ext cx="8602663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82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169988"/>
            <a:ext cx="8645525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85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68288"/>
            <a:ext cx="854710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45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6063"/>
            <a:ext cx="8609013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76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52413"/>
            <a:ext cx="863282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43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508000"/>
            <a:ext cx="8480425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5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26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65113"/>
            <a:ext cx="8583613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60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4500"/>
            <a:ext cx="855345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91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11175"/>
            <a:ext cx="8609013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53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2</cp:revision>
  <dcterms:created xsi:type="dcterms:W3CDTF">2019-01-17T21:40:29Z</dcterms:created>
  <dcterms:modified xsi:type="dcterms:W3CDTF">2019-01-17T21:56:15Z</dcterms:modified>
</cp:coreProperties>
</file>