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D222-5926-4C71-B8AC-24C8B655E70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0497-89B3-41A2-ADCA-AB7A9ED77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3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D222-5926-4C71-B8AC-24C8B655E70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0497-89B3-41A2-ADCA-AB7A9ED77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D222-5926-4C71-B8AC-24C8B655E70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0497-89B3-41A2-ADCA-AB7A9ED77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7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D222-5926-4C71-B8AC-24C8B655E70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0497-89B3-41A2-ADCA-AB7A9ED77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62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D222-5926-4C71-B8AC-24C8B655E70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0497-89B3-41A2-ADCA-AB7A9ED77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51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D222-5926-4C71-B8AC-24C8B655E70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0497-89B3-41A2-ADCA-AB7A9ED77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294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D222-5926-4C71-B8AC-24C8B655E70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0497-89B3-41A2-ADCA-AB7A9ED77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3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D222-5926-4C71-B8AC-24C8B655E70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0497-89B3-41A2-ADCA-AB7A9ED77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6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D222-5926-4C71-B8AC-24C8B655E70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0497-89B3-41A2-ADCA-AB7A9ED77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48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D222-5926-4C71-B8AC-24C8B655E70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0497-89B3-41A2-ADCA-AB7A9ED77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85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DD222-5926-4C71-B8AC-24C8B655E70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60497-89B3-41A2-ADCA-AB7A9ED77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20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EDD222-5926-4C71-B8AC-24C8B655E701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60497-89B3-41A2-ADCA-AB7A9ED777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22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328613"/>
            <a:ext cx="8729663" cy="620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2295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55600"/>
            <a:ext cx="8596313" cy="6145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9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669925"/>
            <a:ext cx="8602663" cy="551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98979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088" y="0"/>
            <a:ext cx="9528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0312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282575"/>
            <a:ext cx="8602663" cy="629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485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349250"/>
            <a:ext cx="8577263" cy="615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1707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68300"/>
            <a:ext cx="8596313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963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434975"/>
            <a:ext cx="8632825" cy="598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26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265113"/>
            <a:ext cx="8632825" cy="632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9912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136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15913"/>
            <a:ext cx="8632825" cy="622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293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44500"/>
            <a:ext cx="8639175" cy="596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419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06744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(C)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Apple</dc:creator>
  <cp:lastModifiedBy>Apple</cp:lastModifiedBy>
  <cp:revision>1</cp:revision>
  <dcterms:created xsi:type="dcterms:W3CDTF">2019-01-17T21:29:33Z</dcterms:created>
  <dcterms:modified xsi:type="dcterms:W3CDTF">2019-01-17T21:37:23Z</dcterms:modified>
</cp:coreProperties>
</file>