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CB79-48DB-4E5C-BED0-779702B4B23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C726-E1E6-4B45-9258-99356278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9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CB79-48DB-4E5C-BED0-779702B4B23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C726-E1E6-4B45-9258-99356278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8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CB79-48DB-4E5C-BED0-779702B4B23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C726-E1E6-4B45-9258-99356278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1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CB79-48DB-4E5C-BED0-779702B4B23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C726-E1E6-4B45-9258-99356278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0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CB79-48DB-4E5C-BED0-779702B4B23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C726-E1E6-4B45-9258-99356278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1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CB79-48DB-4E5C-BED0-779702B4B23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C726-E1E6-4B45-9258-99356278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6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CB79-48DB-4E5C-BED0-779702B4B23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C726-E1E6-4B45-9258-99356278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0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CB79-48DB-4E5C-BED0-779702B4B23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C726-E1E6-4B45-9258-99356278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1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CB79-48DB-4E5C-BED0-779702B4B23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C726-E1E6-4B45-9258-99356278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5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CB79-48DB-4E5C-BED0-779702B4B23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C726-E1E6-4B45-9258-99356278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6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CB79-48DB-4E5C-BED0-779702B4B23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C726-E1E6-4B45-9258-99356278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4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DCB79-48DB-4E5C-BED0-779702B4B23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0C726-E1E6-4B45-9258-99356278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3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74650"/>
            <a:ext cx="8639175" cy="610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694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975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403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569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</dc:creator>
  <cp:lastModifiedBy>Apple</cp:lastModifiedBy>
  <cp:revision>2</cp:revision>
  <dcterms:created xsi:type="dcterms:W3CDTF">2019-01-17T21:16:38Z</dcterms:created>
  <dcterms:modified xsi:type="dcterms:W3CDTF">2019-01-17T21:24:14Z</dcterms:modified>
</cp:coreProperties>
</file>