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CF0A-B17C-4AFE-B084-77B5A0CCE2B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F676-7C0C-4421-888E-2193F170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0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CF0A-B17C-4AFE-B084-77B5A0CCE2B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F676-7C0C-4421-888E-2193F170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CF0A-B17C-4AFE-B084-77B5A0CCE2B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F676-7C0C-4421-888E-2193F170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CF0A-B17C-4AFE-B084-77B5A0CCE2B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F676-7C0C-4421-888E-2193F170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6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CF0A-B17C-4AFE-B084-77B5A0CCE2B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F676-7C0C-4421-888E-2193F170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0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CF0A-B17C-4AFE-B084-77B5A0CCE2B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F676-7C0C-4421-888E-2193F170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9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CF0A-B17C-4AFE-B084-77B5A0CCE2B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F676-7C0C-4421-888E-2193F170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8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CF0A-B17C-4AFE-B084-77B5A0CCE2B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F676-7C0C-4421-888E-2193F170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7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CF0A-B17C-4AFE-B084-77B5A0CCE2B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F676-7C0C-4421-888E-2193F170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6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CF0A-B17C-4AFE-B084-77B5A0CCE2B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F676-7C0C-4421-888E-2193F170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0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CF0A-B17C-4AFE-B084-77B5A0CCE2B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F676-7C0C-4421-888E-2193F170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3CF0A-B17C-4AFE-B084-77B5A0CCE2B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FF676-7C0C-4421-888E-2193F170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9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20688"/>
            <a:ext cx="8553450" cy="60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706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444500"/>
            <a:ext cx="8645525" cy="596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583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88938"/>
            <a:ext cx="8602663" cy="607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6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81013"/>
            <a:ext cx="8639175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460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161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96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92113"/>
            <a:ext cx="850423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40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30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76225"/>
            <a:ext cx="8566150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5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431800"/>
            <a:ext cx="8540750" cy="599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499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19088"/>
            <a:ext cx="8596313" cy="621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338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971550"/>
            <a:ext cx="8626475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739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64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490538"/>
            <a:ext cx="85471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064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Apple</cp:lastModifiedBy>
  <cp:revision>1</cp:revision>
  <dcterms:created xsi:type="dcterms:W3CDTF">2019-01-17T20:58:03Z</dcterms:created>
  <dcterms:modified xsi:type="dcterms:W3CDTF">2019-01-17T21:03:43Z</dcterms:modified>
</cp:coreProperties>
</file>