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5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0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1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2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2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5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10C5-CE8E-4A05-A67F-78C6B668EC6E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D413-D38D-4BDA-A3B3-E11C94280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8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49250"/>
            <a:ext cx="8486775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95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77838"/>
            <a:ext cx="8791575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7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95288"/>
            <a:ext cx="8639175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10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81013"/>
            <a:ext cx="857250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29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44488"/>
            <a:ext cx="8589963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8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84188"/>
            <a:ext cx="8639175" cy="588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04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98463"/>
            <a:ext cx="8480425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10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50850"/>
            <a:ext cx="848042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71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80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25438"/>
            <a:ext cx="8566150" cy="620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7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81000"/>
            <a:ext cx="84804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12738"/>
            <a:ext cx="8510587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7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9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52475"/>
            <a:ext cx="86995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8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3</cp:revision>
  <dcterms:created xsi:type="dcterms:W3CDTF">2019-01-17T20:39:32Z</dcterms:created>
  <dcterms:modified xsi:type="dcterms:W3CDTF">2019-01-17T20:55:19Z</dcterms:modified>
</cp:coreProperties>
</file>