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021A-E48A-4705-B057-6DC27D8B95AC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E482-252E-4EB6-BCB9-9888719C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4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021A-E48A-4705-B057-6DC27D8B95AC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E482-252E-4EB6-BCB9-9888719C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0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021A-E48A-4705-B057-6DC27D8B95AC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E482-252E-4EB6-BCB9-9888719C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4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021A-E48A-4705-B057-6DC27D8B95AC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E482-252E-4EB6-BCB9-9888719C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6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021A-E48A-4705-B057-6DC27D8B95AC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E482-252E-4EB6-BCB9-9888719C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0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021A-E48A-4705-B057-6DC27D8B95AC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E482-252E-4EB6-BCB9-9888719C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7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021A-E48A-4705-B057-6DC27D8B95AC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E482-252E-4EB6-BCB9-9888719C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9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021A-E48A-4705-B057-6DC27D8B95AC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E482-252E-4EB6-BCB9-9888719C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5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021A-E48A-4705-B057-6DC27D8B95AC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E482-252E-4EB6-BCB9-9888719C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9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021A-E48A-4705-B057-6DC27D8B95AC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E482-252E-4EB6-BCB9-9888719C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7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021A-E48A-4705-B057-6DC27D8B95AC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E482-252E-4EB6-BCB9-9888719C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3021A-E48A-4705-B057-6DC27D8B95AC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3E482-252E-4EB6-BCB9-9888719C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5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85750"/>
            <a:ext cx="8602663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69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66738"/>
            <a:ext cx="86455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94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2296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64556"/>
            <a:ext cx="863917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7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71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01638"/>
            <a:ext cx="8602663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43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08000"/>
            <a:ext cx="8639175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68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50850"/>
            <a:ext cx="8639175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056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88975"/>
            <a:ext cx="8639175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580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419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527050"/>
            <a:ext cx="8480425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690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569913"/>
            <a:ext cx="8602663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61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44513"/>
            <a:ext cx="8639175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67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36588"/>
            <a:ext cx="8431213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33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81000"/>
            <a:ext cx="84978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52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09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34975"/>
            <a:ext cx="8645525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62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031875"/>
            <a:ext cx="8639175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59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74650"/>
            <a:ext cx="8589963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89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779463"/>
            <a:ext cx="8639175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272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1</cp:revision>
  <dcterms:created xsi:type="dcterms:W3CDTF">2019-01-17T20:29:53Z</dcterms:created>
  <dcterms:modified xsi:type="dcterms:W3CDTF">2019-01-17T20:36:51Z</dcterms:modified>
</cp:coreProperties>
</file>